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5" r:id="rId5"/>
    <p:sldId id="324" r:id="rId6"/>
    <p:sldId id="296" r:id="rId7"/>
    <p:sldId id="331" r:id="rId8"/>
    <p:sldId id="323" r:id="rId9"/>
    <p:sldId id="322" r:id="rId10"/>
    <p:sldId id="332" r:id="rId11"/>
    <p:sldId id="326" r:id="rId12"/>
    <p:sldId id="333" r:id="rId13"/>
    <p:sldId id="329" r:id="rId14"/>
    <p:sldId id="310" r:id="rId15"/>
    <p:sldId id="316" r:id="rId16"/>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5B3A"/>
    <a:srgbClr val="A9D7D9"/>
    <a:srgbClr val="93D3D9"/>
    <a:srgbClr val="AAD6FF"/>
    <a:srgbClr val="B2C8CD"/>
    <a:srgbClr val="CCD8D6"/>
    <a:srgbClr val="4F5945"/>
    <a:srgbClr val="73292A"/>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81" d="100"/>
          <a:sy n="81" d="100"/>
        </p:scale>
        <p:origin x="75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28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8514C793-379C-4589-BDA5-15E62DDA6539}" type="datetime1">
              <a:rPr lang="it-IT" smtClean="0"/>
              <a:t>08/12/2024</a:t>
            </a:fld>
            <a:endParaRPr lang="it-IT" dirty="0"/>
          </a:p>
        </p:txBody>
      </p:sp>
      <p:sp>
        <p:nvSpPr>
          <p:cNvPr id="4" name="Segnaposto piè di pagina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17369B77-94AB-0344-9EBF-9DB9EE8D3ABC}" type="slidenum">
              <a:rPr lang="it-IT" smtClean="0"/>
              <a:t>‹N›</a:t>
            </a:fld>
            <a:endParaRPr lang="it-IT"/>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A45C4AF7-BF3C-4556-8742-3E762E9CA019}" type="datetime1">
              <a:rPr lang="it-IT" smtClean="0"/>
              <a:pPr/>
              <a:t>08/12/2024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r>
              <a:rPr lang="en-IN" dirty="0"/>
              <a:t>a</a:t>
            </a:r>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0775476F-A808-1F46-A368-07984F6DA22E}" type="slidenum">
              <a:rPr lang="it-IT" smtClean="0"/>
              <a:t>‹N›</a:t>
            </a:fld>
            <a:endParaRPr lang="it-IT"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a:t>
            </a:fld>
            <a:endParaRPr lang="it-IT"/>
          </a:p>
        </p:txBody>
      </p:sp>
    </p:spTree>
    <p:extLst>
      <p:ext uri="{BB962C8B-B14F-4D97-AF65-F5344CB8AC3E}">
        <p14:creationId xmlns:p14="http://schemas.microsoft.com/office/powerpoint/2010/main" val="231055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0775476F-A808-1F46-A368-07984F6DA22E}" type="slidenum">
              <a:rPr lang="it-IT" smtClean="0"/>
              <a:t>3</a:t>
            </a:fld>
            <a:endParaRPr lang="it-IT"/>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4</a:t>
            </a:fld>
            <a:endParaRPr lang="it-IT" dirty="0"/>
          </a:p>
        </p:txBody>
      </p:sp>
    </p:spTree>
    <p:extLst>
      <p:ext uri="{BB962C8B-B14F-4D97-AF65-F5344CB8AC3E}">
        <p14:creationId xmlns:p14="http://schemas.microsoft.com/office/powerpoint/2010/main" val="315734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10</a:t>
            </a:fld>
            <a:endParaRPr lang="it-IT" dirty="0"/>
          </a:p>
        </p:txBody>
      </p:sp>
    </p:spTree>
    <p:extLst>
      <p:ext uri="{BB962C8B-B14F-4D97-AF65-F5344CB8AC3E}">
        <p14:creationId xmlns:p14="http://schemas.microsoft.com/office/powerpoint/2010/main" val="139910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11</a:t>
            </a:fld>
            <a:endParaRPr lang="it-IT"/>
          </a:p>
        </p:txBody>
      </p:sp>
    </p:spTree>
    <p:extLst>
      <p:ext uri="{BB962C8B-B14F-4D97-AF65-F5344CB8AC3E}">
        <p14:creationId xmlns:p14="http://schemas.microsoft.com/office/powerpoint/2010/main" val="254183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0775476F-A808-1F46-A368-07984F6DA22E}" type="slidenum">
              <a:rPr lang="it-IT" smtClean="0"/>
              <a:t>12</a:t>
            </a:fld>
            <a:endParaRPr lang="it-IT"/>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tx2"/>
        </a:solidFill>
        <a:effectLst/>
      </p:bgPr>
    </p:bg>
    <p:spTree>
      <p:nvGrpSpPr>
        <p:cNvPr id="1" name=""/>
        <p:cNvGrpSpPr/>
        <p:nvPr/>
      </p:nvGrpSpPr>
      <p:grpSpPr>
        <a:xfrm>
          <a:off x="0" y="0"/>
          <a:ext cx="0" cy="0"/>
          <a:chOff x="0" y="0"/>
          <a:chExt cx="0" cy="0"/>
        </a:xfrm>
      </p:grpSpPr>
      <p:pic>
        <p:nvPicPr>
          <p:cNvPr id="5" name="Immagine 4" descr="Immagine contenente testo, pianta&#10;&#10;Descrizione generata automaticamente">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cxnSp>
        <p:nvCxnSpPr>
          <p:cNvPr id="9" name="Connettore diritto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magine 10" descr="Immagine con testo&#10;&#10;Descrizione generata automaticamente">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Un'immagine contenente articoli di ceramica, porcellana&#10;&#10;Descrizione generata automaticamente">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magin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olo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it-IT" sz="460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olo e contenuto">
    <p:bg>
      <p:bgPr>
        <a:solidFill>
          <a:schemeClr val="tx2"/>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9" name="Immagine 8" descr="Immagine con tessuto&#10;&#10;Descrizione generata automaticamente">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ttangolo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Immagine contenente fiore, pianta&#10;&#10;Descrizione generata automaticamente">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piè di pagina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15" name="Segnaposto numero diapositiva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olo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3" name="Segnaposto piè di pagina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
        <p:nvSpPr>
          <p:cNvPr id="12" name="Segnaposto contenuto 11">
            <a:extLst>
              <a:ext uri="{FF2B5EF4-FFF2-40B4-BE49-F238E27FC236}">
                <a16:creationId xmlns:a16="http://schemas.microsoft.com/office/drawing/2014/main" id="{C6963F99-41C3-5ED4-AAD8-B904145CC7EA}"/>
              </a:ext>
            </a:extLst>
          </p:cNvPr>
          <p:cNvSpPr>
            <a:spLocks noGrp="1"/>
          </p:cNvSpPr>
          <p:nvPr>
            <p:ph sz="quarter" idx="12" hasCustomPrompt="1"/>
          </p:nvPr>
        </p:nvSpPr>
        <p:spPr>
          <a:xfrm>
            <a:off x="975360" y="2615184"/>
            <a:ext cx="10241280" cy="3319272"/>
          </a:xfrm>
        </p:spPr>
        <p:txBody>
          <a:bodyPr rtlCol="0"/>
          <a:lstStyle>
            <a:defPPr>
              <a:defRPr lang="it-IT"/>
            </a:def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36" name="Immagine 35" descr="Primo piano di un albero&#10;&#10;Descrizione generata automaticamente con affidabilità media">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it-IT"/>
            </a:defPPr>
          </a:lstStyle>
          <a:p>
            <a:pPr rtl="0"/>
            <a:r>
              <a:rPr lang="it-IT" noProof="0"/>
              <a:t>Fare clic per modificare lo stile del titolo dello schema</a:t>
            </a:r>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29" name="Segnaposto testo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30" name="Segnaposto contenuto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it-IT" sz="1600"/>
            </a:lvl1pPr>
            <a:lvl2pPr marL="685800" indent="-228600">
              <a:buClr>
                <a:srgbClr val="73292A"/>
              </a:buClr>
              <a:buFont typeface="Arial" panose="020B0604020202020204" pitchFamily="34" charset="0"/>
              <a:buChar char="•"/>
              <a:defRPr lang="it-IT" sz="1400"/>
            </a:lvl2pPr>
            <a:lvl3pPr marL="1143000" indent="-228600">
              <a:buClr>
                <a:srgbClr val="73292A"/>
              </a:buClr>
              <a:buFont typeface="Arial" panose="020B0604020202020204" pitchFamily="34" charset="0"/>
              <a:buChar char="•"/>
              <a:defRPr lang="it-IT" sz="1200"/>
            </a:lvl3pPr>
            <a:lvl4pPr marL="1600200" indent="-228600">
              <a:buClr>
                <a:srgbClr val="73292A"/>
              </a:buClr>
              <a:buFont typeface="Arial" panose="020B0604020202020204" pitchFamily="34" charset="0"/>
              <a:buChar char="•"/>
              <a:defRPr lang="it-IT" sz="1100"/>
            </a:lvl4pPr>
            <a:lvl5pPr marL="2057400" indent="-228600">
              <a:buClr>
                <a:srgbClr val="73292A"/>
              </a:buClr>
              <a:buFont typeface="Arial" panose="020B0604020202020204" pitchFamily="34" charset="0"/>
              <a:buChar cha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31" name="Segnaposto testo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32" name="Segnaposto contenuto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pic>
        <p:nvPicPr>
          <p:cNvPr id="38" name="Immagine 37" descr="Un mazzo di fiori&#10;&#10;Descrizione generata automaticamente con affidabilità bassa">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Segnaposto testo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it-IT" sz="30000">
                <a:solidFill>
                  <a:schemeClr val="bg1"/>
                </a:solidFill>
                <a:latin typeface="+mj-lt"/>
              </a:defRPr>
            </a:lvl1pPr>
          </a:lstStyle>
          <a:p>
            <a:pPr lvl="0" rtl="0"/>
            <a:r>
              <a:rPr lang="it-IT"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nfronto">
    <p:bg>
      <p:bgPr>
        <a:solidFill>
          <a:schemeClr val="tx2"/>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cxnSp>
        <p:nvCxnSpPr>
          <p:cNvPr id="12" name="Connettore diritto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magine 13" descr="Un'immagine contenente mollusco, insetto&#10;&#10;Descrizione generata automaticamente">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it-IT"/>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it-IT" sz="1600"/>
            </a:lvl1pPr>
            <a:lvl2pPr marL="685800" indent="-228600">
              <a:buClr>
                <a:srgbClr val="73292A"/>
              </a:buClr>
              <a:buFont typeface="Arial" panose="020B0604020202020204" pitchFamily="34" charset="0"/>
              <a:buChar char="•"/>
              <a:defRPr lang="it-IT" sz="1400"/>
            </a:lvl2pPr>
            <a:lvl3pPr marL="1143000" indent="-228600">
              <a:buClr>
                <a:srgbClr val="73292A"/>
              </a:buClr>
              <a:buFont typeface="Arial" panose="020B0604020202020204" pitchFamily="34" charset="0"/>
              <a:buChar char="•"/>
              <a:defRPr lang="it-IT" sz="1200"/>
            </a:lvl3pPr>
            <a:lvl4pPr marL="1600200" indent="-228600">
              <a:buClr>
                <a:srgbClr val="73292A"/>
              </a:buClr>
              <a:buFont typeface="Arial" panose="020B0604020202020204" pitchFamily="34" charset="0"/>
              <a:buChar char="•"/>
              <a:defRPr lang="it-IT" sz="1100"/>
            </a:lvl4pPr>
            <a:lvl5pPr marL="2057400" indent="-228600">
              <a:buClr>
                <a:srgbClr val="73292A"/>
              </a:buClr>
              <a:buFont typeface="Arial" panose="020B0604020202020204" pitchFamily="34" charset="0"/>
              <a:buChar cha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15" name="Segnaposto testo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16" name="Segnaposto contenuto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pic>
        <p:nvPicPr>
          <p:cNvPr id="6" name="Immagine 5" descr="Immagine con tessuto&#10;&#10;Descrizione generata automaticamente">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ttangolo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8" name="Immagine 7" descr="Immagine contenente fiore, pianta&#10;&#10;Descrizione generata automaticamente">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magine 9" descr="Primo piano di un fiore&#10;&#10;Descrizione generata automaticamente con affidabilità bassa">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magine 11" descr="Primo piano di un fiore&#10;&#10;Descrizione generata automaticamente con affidabilità bassa">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ttangolo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16" name="Rettangolo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2" name="Titolo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it-IT"/>
            </a:lvl1pPr>
          </a:lstStyle>
          <a:p>
            <a:pPr rtl="0"/>
            <a:r>
              <a:rPr lang="it-IT" noProof="0"/>
              <a:t>Fare clic per modificare lo stile del titolo dello schema</a:t>
            </a:r>
          </a:p>
        </p:txBody>
      </p:sp>
      <p:sp>
        <p:nvSpPr>
          <p:cNvPr id="19" name="Segnaposto contenuto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lang="it-IT" sz="2400">
                <a:latin typeface="Gill Sans Nova Light" panose="020F0302020204030204" pitchFamily="34" charset="0"/>
                <a:cs typeface="Gill Sans Nova Light" panose="020F0302020204030204" pitchFamily="34" charset="0"/>
              </a:defRPr>
            </a:lvl1pPr>
            <a:lvl2pPr algn="l">
              <a:lnSpc>
                <a:spcPct val="150000"/>
              </a:lnSpc>
              <a:defRPr lang="it-IT" sz="2000">
                <a:latin typeface="Gill Sans Nova Light" panose="020F0302020204030204" pitchFamily="34" charset="0"/>
                <a:cs typeface="Gill Sans Nova Light" panose="020F0302020204030204" pitchFamily="34" charset="0"/>
              </a:defRPr>
            </a:lvl2pPr>
            <a:lvl3pPr algn="ctr">
              <a:defRPr lang="it-IT" sz="1600">
                <a:latin typeface="Gill Sans Nova Light" panose="020F0302020204030204" pitchFamily="34" charset="0"/>
                <a:cs typeface="Gill Sans Nova Light" panose="020F0302020204030204" pitchFamily="34" charset="0"/>
              </a:defRPr>
            </a:lvl3pPr>
            <a:lvl4pPr algn="ctr">
              <a:defRPr lang="it-IT" sz="1400">
                <a:latin typeface="Gill Sans Nova Light" panose="020F0302020204030204" pitchFamily="34" charset="0"/>
                <a:cs typeface="Gill Sans Nova Light" panose="020F0302020204030204" pitchFamily="34" charset="0"/>
              </a:defRPr>
            </a:lvl4pPr>
            <a:lvl5pPr algn="ctr">
              <a:defRPr lang="it-IT" sz="1400">
                <a:latin typeface="Gill Sans Nova Light" panose="020F0302020204030204" pitchFamily="34" charset="0"/>
                <a:cs typeface="Gill Sans Nova Light" panose="020F0302020204030204" pitchFamily="34" charset="0"/>
              </a:defRPr>
            </a:lvl5pPr>
          </a:lstStyle>
          <a:p>
            <a:pPr lvl="0" rtl="0"/>
            <a:r>
              <a:rPr lang="it-IT" noProof="0"/>
              <a:t>Fare clic per modificare lo stile del titolo</a:t>
            </a:r>
          </a:p>
          <a:p>
            <a:pPr lvl="1" rtl="0"/>
            <a:endParaRPr lang="it-IT" noProof="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10" name="Rettangolo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Un'immagine contenente mollusco, insetto&#10;&#10;Descrizione generata automaticamente">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olo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8" name="Segnaposto numero diapositiva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6" name="Rettangolo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7" name="Immagine 6" descr="Un'immagine contenente mollusco, insetto&#10;&#10;Descrizione generata automaticamente">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olo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4" name="Segnaposto piè di pagina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5" name="Segnaposto numero diapositiva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o">
    <p:bg>
      <p:bgPr>
        <a:solidFill>
          <a:schemeClr val="tx2"/>
        </a:solidFill>
        <a:effectLst/>
      </p:bgPr>
    </p:bg>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it-IT" sz="3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sp>
        <p:nvSpPr>
          <p:cNvPr id="6" name="Segnaposto piè di pagina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it-IT" sz="32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sp>
        <p:nvSpPr>
          <p:cNvPr id="6" name="Segnaposto piè di pagina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fronto">
    <p:spTree>
      <p:nvGrpSpPr>
        <p:cNvPr id="1" name=""/>
        <p:cNvGrpSpPr/>
        <p:nvPr/>
      </p:nvGrpSpPr>
      <p:grpSpPr>
        <a:xfrm>
          <a:off x="0" y="0"/>
          <a:ext cx="0" cy="0"/>
          <a:chOff x="0" y="0"/>
          <a:chExt cx="0" cy="0"/>
        </a:xfrm>
      </p:grpSpPr>
      <p:pic>
        <p:nvPicPr>
          <p:cNvPr id="4" name="Immagine 3" descr="Immagine con tessuto&#10;&#10;Descrizione generata automaticamente">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ttangolo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Un mazzo di fiori&#10;&#10;Descrizione generata automaticamente con affidabilità bassa">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it-IT"/>
            </a:defPPr>
          </a:lstStyle>
          <a:p>
            <a:pPr rtl="0"/>
            <a:r>
              <a:rPr lang="it-IT" noProof="0"/>
              <a:t>Fare clic per modificare lo stile del titolo dello schema</a:t>
            </a:r>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32" name="Segnaposto contenuto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it-IT" sz="2400"/>
            </a:lvl1pPr>
            <a:lvl2pPr marL="228600">
              <a:buClr>
                <a:srgbClr val="73292A"/>
              </a:buClr>
              <a:defRPr lang="it-IT" sz="2000"/>
            </a:lvl2pPr>
            <a:lvl3pPr marL="685800">
              <a:buClr>
                <a:srgbClr val="73292A"/>
              </a:buClr>
              <a:defRPr lang="it-IT" sz="1800"/>
            </a:lvl3pPr>
            <a:lvl4pPr marL="1143000">
              <a:buClr>
                <a:srgbClr val="73292A"/>
              </a:buClr>
              <a:defRPr lang="it-IT" sz="1600"/>
            </a:lvl4pPr>
            <a:lvl5pPr marL="1600200">
              <a:buClr>
                <a:srgbClr val="73292A"/>
              </a:buClr>
              <a:defRPr lang="it-IT"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pic>
        <p:nvPicPr>
          <p:cNvPr id="6" name="Immagine 5" descr="Immagine contenente fiore, pianta&#10;&#10;Descrizione generata automaticamente">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Segnaposto testo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it-IT" sz="30000">
                <a:solidFill>
                  <a:schemeClr val="bg1"/>
                </a:solidFill>
                <a:latin typeface="+mj-lt"/>
              </a:defRPr>
            </a:lvl1pPr>
          </a:lstStyle>
          <a:p>
            <a:pPr lvl="0" rtl="0"/>
            <a:r>
              <a:rPr lang="it-IT"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chemeClr val="tx2"/>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solidFill>
                <a:schemeClr val="bg1"/>
              </a:solidFill>
            </a:endParaRPr>
          </a:p>
        </p:txBody>
      </p:sp>
      <p:sp>
        <p:nvSpPr>
          <p:cNvPr id="9" name="Rettangolo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Un'immagine contenente mollusco, insetto&#10;&#10;Descrizione generata automaticamente">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magin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lang="it-IT" sz="2000">
                <a:latin typeface="Gill Sans Nova Light" panose="020F0302020204030204" pitchFamily="34" charset="0"/>
                <a:cs typeface="Gill Sans Nova Light" panose="020F0302020204030204" pitchFamily="34" charset="0"/>
              </a:defRPr>
            </a:lvl1pPr>
            <a:lvl2pPr algn="ctr">
              <a:lnSpc>
                <a:spcPct val="100000"/>
              </a:lnSpc>
              <a:defRPr lang="it-IT" sz="1800">
                <a:latin typeface="Gill Sans Nova Light" panose="020F0302020204030204" pitchFamily="34" charset="0"/>
                <a:cs typeface="Gill Sans Nova Light" panose="020F0302020204030204" pitchFamily="34" charset="0"/>
              </a:defRPr>
            </a:lvl2pPr>
            <a:lvl3pPr algn="ctr">
              <a:defRPr lang="it-IT" sz="1600">
                <a:latin typeface="Gill Sans Nova Light" panose="020F0302020204030204" pitchFamily="34" charset="0"/>
                <a:cs typeface="Gill Sans Nova Light" panose="020F0302020204030204" pitchFamily="34" charset="0"/>
              </a:defRPr>
            </a:lvl3pPr>
            <a:lvl4pPr algn="ctr">
              <a:defRPr lang="it-IT" sz="1400">
                <a:latin typeface="Gill Sans Nova Light" panose="020F0302020204030204" pitchFamily="34" charset="0"/>
                <a:cs typeface="Gill Sans Nova Light" panose="020F0302020204030204" pitchFamily="34" charset="0"/>
              </a:defRPr>
            </a:lvl4pPr>
            <a:lvl5pPr algn="ctr">
              <a:defRPr lang="it-IT" sz="1400">
                <a:latin typeface="Gill Sans Nova Light" panose="020F0302020204030204" pitchFamily="34" charset="0"/>
                <a:cs typeface="Gill Sans Nova Light" panose="020F0302020204030204" pitchFamily="34" charset="0"/>
              </a:defRPr>
            </a:lvl5pPr>
          </a:lstStyle>
          <a:p>
            <a:pPr lvl="0" rtl="0"/>
            <a:r>
              <a:rPr lang="it-IT" noProof="0"/>
              <a:t>Fare clic per modificare lo stile del titolo</a:t>
            </a:r>
          </a:p>
          <a:p>
            <a:pPr lvl="1" rtl="0"/>
            <a:endParaRPr lang="it-IT" noProof="0"/>
          </a:p>
        </p:txBody>
      </p:sp>
      <p:sp>
        <p:nvSpPr>
          <p:cNvPr id="14" name="Segnaposto piè di pagina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15" name="Segnaposto numero diapositiva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tx2"/>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Primo piano di una pianta&#10;&#10;Descrizione generata automaticamente con affidabilità bassa">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magine 8" descr="Immagine contenente lenzuola, tessuto&#10;&#10;Descrizione generata automaticamente">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ttangolo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latin typeface="Gill Sans Light" panose="020B0302020104020203" pitchFamily="34" charset="-79"/>
              <a:cs typeface="Gill Sans Light" panose="020B0302020104020203" pitchFamily="34" charset="-79"/>
            </a:endParaRPr>
          </a:p>
        </p:txBody>
      </p:sp>
      <p:pic>
        <p:nvPicPr>
          <p:cNvPr id="15" name="Immagine 14" descr="Un'immagine contenente articoli di ceramica, porcellana&#10;&#10;Descrizione generata automaticamente">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magine 16" descr="Immagine con testo&#10;&#10;Descrizione generata automaticamente">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olo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it-IT" sz="44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it-IT" sz="2400">
                <a:solidFill>
                  <a:schemeClr val="tx1">
                    <a:tint val="75000"/>
                  </a:schemeClr>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noProof="0"/>
              <a:t>Fare clic per modificare gli stili del testo dello schema</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verde">
    <p:bg>
      <p:bgPr>
        <a:solidFill>
          <a:schemeClr val="tx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8" name="Immagine 7" descr="Immagine con tessuto&#10;&#10;Descrizione generata automaticamente">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ttangolo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6" name="Immagine 15" descr="Immagine contenente fiore, pianta&#10;&#10;Descrizione generata automaticamente">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magine 18" descr="Un'immagine contenente mollusco, insetto&#10;&#10;Descrizione generata automaticamente">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olo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it-IT" sz="44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lang="it-IT" sz="2400">
                <a:solidFill>
                  <a:schemeClr val="accent3"/>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noProof="0"/>
              <a:t>Fare clic per modificare lo stile del titolo</a:t>
            </a:r>
          </a:p>
        </p:txBody>
      </p:sp>
      <p:sp>
        <p:nvSpPr>
          <p:cNvPr id="27" name="Segnaposto testo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it-IT" sz="14000" b="1">
                <a:solidFill>
                  <a:schemeClr val="tx2"/>
                </a:solidFill>
                <a:latin typeface="+mj-lt"/>
              </a:defRPr>
            </a:lvl1pPr>
          </a:lstStyle>
          <a:p>
            <a:pPr lvl="0" rtl="0"/>
            <a:r>
              <a:rPr lang="it-IT" noProof="0"/>
              <a:t>"</a:t>
            </a:r>
          </a:p>
        </p:txBody>
      </p:sp>
      <p:sp>
        <p:nvSpPr>
          <p:cNvPr id="28" name="Segnaposto testo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it-IT" sz="14000" b="1">
                <a:solidFill>
                  <a:schemeClr val="tx2"/>
                </a:solidFill>
                <a:latin typeface="+mj-lt"/>
              </a:defRPr>
            </a:lvl1pPr>
          </a:lstStyle>
          <a:p>
            <a:pPr lvl="0" rtl="0"/>
            <a:r>
              <a:rPr lang="it-IT"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o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it-IT"/>
            </a:lvl1pPr>
          </a:lstStyle>
          <a:p>
            <a:pPr rtl="0"/>
            <a:r>
              <a:rPr lang="it-IT" noProof="0"/>
              <a:t>Fare clic per modificare lo stile del titolo dello schema</a:t>
            </a:r>
          </a:p>
        </p:txBody>
      </p:sp>
      <p:sp>
        <p:nvSpPr>
          <p:cNvPr id="22" name="Segnaposto immagin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0" name="Segnaposto testo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21" name="Segnaposto testo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1" name="Segnaposto immagin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3" name="Segnaposto testo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2" name="Segnaposto testo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0" name="Segnaposto immagin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5" name="Segnaposto testo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4" name="Segnaposto testo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29" name="Segnaposto immagin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7" name="Segnaposto testo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6" name="Segnaposto testo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 name="Segnaposto piè di pa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o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it-IT"/>
            </a:lvl1pPr>
          </a:lstStyle>
          <a:p>
            <a:pPr rtl="0"/>
            <a:r>
              <a:rPr lang="it-IT" noProof="0"/>
              <a:t>Fare clic per modificare lo stile del titolo dello schema</a:t>
            </a:r>
          </a:p>
        </p:txBody>
      </p:sp>
      <p:sp>
        <p:nvSpPr>
          <p:cNvPr id="22" name="Segnaposto immagin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0" name="Segnaposto testo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106424"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21" name="Segnaposto testo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106424"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46" name="Segnaposto immagin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45" name="Segnaposto testo 19">
            <a:extLst>
              <a:ext uri="{FF2B5EF4-FFF2-40B4-BE49-F238E27FC236}">
                <a16:creationId xmlns:a16="http://schemas.microsoft.com/office/drawing/2014/main" id="{A6866782-6675-4F37-E5D2-68CB0191C1A7}"/>
              </a:ext>
            </a:extLst>
          </p:cNvPr>
          <p:cNvSpPr>
            <a:spLocks noGrp="1"/>
          </p:cNvSpPr>
          <p:nvPr>
            <p:ph type="body" sz="quarter" idx="25" hasCustomPrompt="1"/>
          </p:nvPr>
        </p:nvSpPr>
        <p:spPr>
          <a:xfrm>
            <a:off x="1106424"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44" name="Segnaposto testo 19">
            <a:extLst>
              <a:ext uri="{FF2B5EF4-FFF2-40B4-BE49-F238E27FC236}">
                <a16:creationId xmlns:a16="http://schemas.microsoft.com/office/drawing/2014/main" id="{9F53AB27-DDFA-AA5D-8253-546C9BBA9CE7}"/>
              </a:ext>
            </a:extLst>
          </p:cNvPr>
          <p:cNvSpPr>
            <a:spLocks noGrp="1"/>
          </p:cNvSpPr>
          <p:nvPr>
            <p:ph type="body" sz="quarter" idx="24" hasCustomPrompt="1"/>
          </p:nvPr>
        </p:nvSpPr>
        <p:spPr>
          <a:xfrm>
            <a:off x="1106424"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1" name="Segnaposto immagin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3" name="Segnaposto testo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639312"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2" name="Segnaposto testo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639312"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16" name="Segnaposto immagin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3" name="Segnaposto testo 19">
            <a:extLst>
              <a:ext uri="{FF2B5EF4-FFF2-40B4-BE49-F238E27FC236}">
                <a16:creationId xmlns:a16="http://schemas.microsoft.com/office/drawing/2014/main" id="{70DD1941-A469-A457-B987-E0E2C300A8AE}"/>
              </a:ext>
            </a:extLst>
          </p:cNvPr>
          <p:cNvSpPr>
            <a:spLocks noGrp="1"/>
          </p:cNvSpPr>
          <p:nvPr>
            <p:ph type="body" sz="quarter" idx="31" hasCustomPrompt="1"/>
          </p:nvPr>
        </p:nvSpPr>
        <p:spPr>
          <a:xfrm>
            <a:off x="3639312"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18" name="Segnaposto testo 19">
            <a:extLst>
              <a:ext uri="{FF2B5EF4-FFF2-40B4-BE49-F238E27FC236}">
                <a16:creationId xmlns:a16="http://schemas.microsoft.com/office/drawing/2014/main" id="{D6B84B7D-A7EC-6FE1-9925-F78AF0DE230F}"/>
              </a:ext>
            </a:extLst>
          </p:cNvPr>
          <p:cNvSpPr>
            <a:spLocks noGrp="1"/>
          </p:cNvSpPr>
          <p:nvPr>
            <p:ph type="body" sz="quarter" idx="30" hasCustomPrompt="1"/>
          </p:nvPr>
        </p:nvSpPr>
        <p:spPr>
          <a:xfrm>
            <a:off x="3639312"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0" name="Segnaposto immagin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5" name="Segnaposto testo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172200"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4" name="Segnaposto testo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172200"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14" name="Segnaposto immagin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7" name="Segnaposto testo 19">
            <a:extLst>
              <a:ext uri="{FF2B5EF4-FFF2-40B4-BE49-F238E27FC236}">
                <a16:creationId xmlns:a16="http://schemas.microsoft.com/office/drawing/2014/main" id="{FA370BF1-09EC-DBE1-5118-8A92A0F90BC4}"/>
              </a:ext>
            </a:extLst>
          </p:cNvPr>
          <p:cNvSpPr>
            <a:spLocks noGrp="1"/>
          </p:cNvSpPr>
          <p:nvPr>
            <p:ph type="body" sz="quarter" idx="33" hasCustomPrompt="1"/>
          </p:nvPr>
        </p:nvSpPr>
        <p:spPr>
          <a:xfrm>
            <a:off x="6172200"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25" name="Segnaposto testo 19">
            <a:extLst>
              <a:ext uri="{FF2B5EF4-FFF2-40B4-BE49-F238E27FC236}">
                <a16:creationId xmlns:a16="http://schemas.microsoft.com/office/drawing/2014/main" id="{5089D72C-E865-F5D3-CB1E-050AEF684453}"/>
              </a:ext>
            </a:extLst>
          </p:cNvPr>
          <p:cNvSpPr>
            <a:spLocks noGrp="1"/>
          </p:cNvSpPr>
          <p:nvPr>
            <p:ph type="body" sz="quarter" idx="32" hasCustomPrompt="1"/>
          </p:nvPr>
        </p:nvSpPr>
        <p:spPr>
          <a:xfrm>
            <a:off x="6172200"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29" name="Segnaposto immagin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7" name="Segnaposto testo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705088"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6" name="Segnaposto testo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47" name="Segnaposto immagin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42" name="Segnaposto testo 19">
            <a:extLst>
              <a:ext uri="{FF2B5EF4-FFF2-40B4-BE49-F238E27FC236}">
                <a16:creationId xmlns:a16="http://schemas.microsoft.com/office/drawing/2014/main" id="{46CBECF2-D93E-3DF9-064C-CB4A3262B691}"/>
              </a:ext>
            </a:extLst>
          </p:cNvPr>
          <p:cNvSpPr>
            <a:spLocks noGrp="1"/>
          </p:cNvSpPr>
          <p:nvPr>
            <p:ph type="body" sz="quarter" idx="35" hasCustomPrompt="1"/>
          </p:nvPr>
        </p:nvSpPr>
        <p:spPr>
          <a:xfrm>
            <a:off x="8705088"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41" name="Segnaposto testo 19">
            <a:extLst>
              <a:ext uri="{FF2B5EF4-FFF2-40B4-BE49-F238E27FC236}">
                <a16:creationId xmlns:a16="http://schemas.microsoft.com/office/drawing/2014/main" id="{71E06E16-A083-B853-8155-7FF97AD1DE8F}"/>
              </a:ext>
            </a:extLst>
          </p:cNvPr>
          <p:cNvSpPr>
            <a:spLocks noGrp="1"/>
          </p:cNvSpPr>
          <p:nvPr>
            <p:ph type="body" sz="quarter" idx="34" hasCustomPrompt="1"/>
          </p:nvPr>
        </p:nvSpPr>
        <p:spPr>
          <a:xfrm>
            <a:off x="8705088"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 name="Segnaposto piè di pa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it-IT"/>
            </a:defP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it-IT" sz="1200">
                <a:solidFill>
                  <a:schemeClr val="tx1"/>
                </a:solidFill>
                <a:latin typeface="Gill Sans Nova Light" panose="020F0302020204030204" pitchFamily="34" charset="0"/>
                <a:cs typeface="Gill Sans Nova Light" panose="020F0302020204030204" pitchFamily="34" charset="0"/>
              </a:defRPr>
            </a:lvl1pPr>
          </a:lstStyle>
          <a:p>
            <a:pPr rtl="0"/>
            <a:r>
              <a:rPr lang="it-IT" noProof="0"/>
              <a:t>Titolo presentazione</a:t>
            </a:r>
          </a:p>
        </p:txBody>
      </p:sp>
      <p:sp>
        <p:nvSpPr>
          <p:cNvPr id="6" name="Segnaposto numero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it-IT"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it-IT"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it-IT"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it-IT"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it-IT"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it-IT"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it-IT"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4180B-35BA-C28E-820F-59C84FBDD99A}"/>
              </a:ext>
            </a:extLst>
          </p:cNvPr>
          <p:cNvSpPr>
            <a:spLocks noGrp="1"/>
          </p:cNvSpPr>
          <p:nvPr>
            <p:ph type="ctrTitle"/>
          </p:nvPr>
        </p:nvSpPr>
        <p:spPr>
          <a:xfrm>
            <a:off x="3220636" y="2505502"/>
            <a:ext cx="5555718" cy="1088136"/>
          </a:xfrm>
        </p:spPr>
        <p:txBody>
          <a:bodyPr rtlCol="0"/>
          <a:lstStyle>
            <a:defPPr>
              <a:defRPr lang="it-IT"/>
            </a:defPPr>
          </a:lstStyle>
          <a:p>
            <a:pPr rtl="0"/>
            <a:r>
              <a:rPr lang="it-IT" sz="3200" b="1" dirty="0">
                <a:solidFill>
                  <a:srgbClr val="0070C0"/>
                </a:solidFill>
                <a:effectLst>
                  <a:outerShdw blurRad="38100" dist="38100" dir="2700000" algn="tl">
                    <a:srgbClr val="000000">
                      <a:alpha val="43137"/>
                    </a:srgbClr>
                  </a:outerShdw>
                </a:effectLst>
              </a:rPr>
              <a:t>BREAKING WALLS OF TENSION AND OPENING </a:t>
            </a:r>
            <a:br>
              <a:rPr lang="it-IT" sz="3200" b="1" dirty="0">
                <a:solidFill>
                  <a:srgbClr val="0070C0"/>
                </a:solidFill>
                <a:effectLst>
                  <a:outerShdw blurRad="38100" dist="38100" dir="2700000" algn="tl">
                    <a:srgbClr val="000000">
                      <a:alpha val="43137"/>
                    </a:srgbClr>
                  </a:outerShdw>
                </a:effectLst>
              </a:rPr>
            </a:br>
            <a:r>
              <a:rPr lang="it-IT" sz="3200" b="1" dirty="0">
                <a:solidFill>
                  <a:srgbClr val="0070C0"/>
                </a:solidFill>
                <a:effectLst>
                  <a:outerShdw blurRad="38100" dist="38100" dir="2700000" algn="tl">
                    <a:srgbClr val="000000">
                      <a:alpha val="43137"/>
                    </a:srgbClr>
                  </a:outerShdw>
                </a:effectLst>
              </a:rPr>
              <a:t>THE DOOR OF HOPE</a:t>
            </a:r>
          </a:p>
        </p:txBody>
      </p:sp>
      <p:pic>
        <p:nvPicPr>
          <p:cNvPr id="9" name="Immagine 8">
            <a:extLst>
              <a:ext uri="{FF2B5EF4-FFF2-40B4-BE49-F238E27FC236}">
                <a16:creationId xmlns:a16="http://schemas.microsoft.com/office/drawing/2014/main" id="{0661246B-FC18-2188-25D6-A11B08376D7D}"/>
              </a:ext>
            </a:extLst>
          </p:cNvPr>
          <p:cNvPicPr>
            <a:picLocks noChangeAspect="1"/>
          </p:cNvPicPr>
          <p:nvPr/>
        </p:nvPicPr>
        <p:blipFill>
          <a:blip r:embed="rId3"/>
          <a:srcRect t="9274" b="22536"/>
          <a:stretch/>
        </p:blipFill>
        <p:spPr>
          <a:xfrm>
            <a:off x="4594929" y="3429000"/>
            <a:ext cx="3171825" cy="3247535"/>
          </a:xfrm>
          <a:prstGeom prst="rect">
            <a:avLst/>
          </a:prstGeom>
          <a:ln>
            <a:noFill/>
          </a:ln>
          <a:effectLst>
            <a:softEdge rad="112500"/>
          </a:effectLst>
        </p:spPr>
      </p:pic>
      <p:pic>
        <p:nvPicPr>
          <p:cNvPr id="10" name="Immagine 9" descr="Colore foglia di fiori">
            <a:extLst>
              <a:ext uri="{FF2B5EF4-FFF2-40B4-BE49-F238E27FC236}">
                <a16:creationId xmlns:a16="http://schemas.microsoft.com/office/drawing/2014/main" id="{30F0DEB9-018B-CB8A-C01B-038EC165B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49033" y="2724469"/>
            <a:ext cx="2128431" cy="1352181"/>
          </a:xfrm>
          <a:prstGeom prst="rect">
            <a:avLst/>
          </a:prstGeom>
        </p:spPr>
      </p:pic>
      <p:pic>
        <p:nvPicPr>
          <p:cNvPr id="11" name="Immagine 10" descr="Colore foglia di fiori">
            <a:extLst>
              <a:ext uri="{FF2B5EF4-FFF2-40B4-BE49-F238E27FC236}">
                <a16:creationId xmlns:a16="http://schemas.microsoft.com/office/drawing/2014/main" id="{80DDE019-A94D-3429-7DBB-C0267EF46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25415" flipH="1" flipV="1">
            <a:off x="420201" y="2694778"/>
            <a:ext cx="1897061" cy="1411564"/>
          </a:xfrm>
          <a:prstGeom prst="rect">
            <a:avLst/>
          </a:prstGeom>
        </p:spPr>
      </p:pic>
      <p:pic>
        <p:nvPicPr>
          <p:cNvPr id="5" name="Immagine 4">
            <a:extLst>
              <a:ext uri="{FF2B5EF4-FFF2-40B4-BE49-F238E27FC236}">
                <a16:creationId xmlns:a16="http://schemas.microsoft.com/office/drawing/2014/main" id="{9BBD76C9-3ED1-739F-82C5-AA6C1F5AEB09}"/>
              </a:ext>
            </a:extLst>
          </p:cNvPr>
          <p:cNvPicPr>
            <a:picLocks noChangeAspect="1"/>
          </p:cNvPicPr>
          <p:nvPr/>
        </p:nvPicPr>
        <p:blipFill>
          <a:blip r:embed="rId5"/>
          <a:stretch>
            <a:fillRect/>
          </a:stretch>
        </p:blipFill>
        <p:spPr>
          <a:xfrm>
            <a:off x="-75867" y="4690223"/>
            <a:ext cx="3676906" cy="2398167"/>
          </a:xfrm>
          <a:prstGeom prst="rect">
            <a:avLst/>
          </a:prstGeom>
          <a:ln>
            <a:noFill/>
          </a:ln>
          <a:effectLst>
            <a:softEdge rad="112500"/>
          </a:effectLst>
        </p:spPr>
      </p:pic>
      <p:pic>
        <p:nvPicPr>
          <p:cNvPr id="16" name="Immagine 15">
            <a:extLst>
              <a:ext uri="{FF2B5EF4-FFF2-40B4-BE49-F238E27FC236}">
                <a16:creationId xmlns:a16="http://schemas.microsoft.com/office/drawing/2014/main" id="{5AA75EF7-DBB4-CA73-2F89-6D95AEAF814A}"/>
              </a:ext>
            </a:extLst>
          </p:cNvPr>
          <p:cNvPicPr>
            <a:picLocks noChangeAspect="1"/>
          </p:cNvPicPr>
          <p:nvPr/>
        </p:nvPicPr>
        <p:blipFill>
          <a:blip r:embed="rId6"/>
          <a:stretch>
            <a:fillRect/>
          </a:stretch>
        </p:blipFill>
        <p:spPr>
          <a:xfrm rot="2572878">
            <a:off x="9010400" y="3839451"/>
            <a:ext cx="3162616" cy="3176735"/>
          </a:xfrm>
          <a:prstGeom prst="ellipse">
            <a:avLst/>
          </a:prstGeom>
          <a:ln>
            <a:noFill/>
          </a:ln>
          <a:effectLst>
            <a:softEdge rad="112500"/>
          </a:effectLst>
        </p:spPr>
      </p:pic>
      <p:sp>
        <p:nvSpPr>
          <p:cNvPr id="7" name="CasellaDiTesto 6">
            <a:extLst>
              <a:ext uri="{FF2B5EF4-FFF2-40B4-BE49-F238E27FC236}">
                <a16:creationId xmlns:a16="http://schemas.microsoft.com/office/drawing/2014/main" id="{EAA0D11A-CACF-68B2-FAB2-7FC7F9C9A25A}"/>
              </a:ext>
            </a:extLst>
          </p:cNvPr>
          <p:cNvSpPr txBox="1"/>
          <p:nvPr/>
        </p:nvSpPr>
        <p:spPr>
          <a:xfrm>
            <a:off x="4039869" y="1272548"/>
            <a:ext cx="4176073" cy="1077218"/>
          </a:xfrm>
          <a:prstGeom prst="rect">
            <a:avLst/>
          </a:prstGeom>
          <a:noFill/>
        </p:spPr>
        <p:txBody>
          <a:bodyPr wrap="square">
            <a:spAutoFit/>
          </a:bodyPr>
          <a:lstStyle/>
          <a:p>
            <a:pPr algn="ctr" rtl="0"/>
            <a:r>
              <a:rPr lang="it-IT" sz="3200" b="1" dirty="0">
                <a:effectLst>
                  <a:outerShdw blurRad="38100" dist="38100" dir="2700000" algn="tl">
                    <a:srgbClr val="000000">
                      <a:alpha val="43137"/>
                    </a:srgbClr>
                  </a:outerShdw>
                </a:effectLst>
                <a:latin typeface="Tempus Sans ITC" panose="04020404030D07020202" pitchFamily="82" charset="0"/>
              </a:rPr>
              <a:t>ADVENT WEBINAR </a:t>
            </a:r>
          </a:p>
          <a:p>
            <a:pPr algn="ctr" rtl="0"/>
            <a:r>
              <a:rPr lang="it-IT" sz="3200" b="1" dirty="0">
                <a:effectLst>
                  <a:outerShdw blurRad="38100" dist="38100" dir="2700000" algn="tl">
                    <a:srgbClr val="000000">
                      <a:alpha val="43137"/>
                    </a:srgbClr>
                  </a:outerShdw>
                </a:effectLst>
                <a:latin typeface="Tempus Sans ITC" panose="04020404030D07020202" pitchFamily="82" charset="0"/>
              </a:rPr>
              <a:t>2024</a:t>
            </a:r>
          </a:p>
        </p:txBody>
      </p:sp>
      <p:pic>
        <p:nvPicPr>
          <p:cNvPr id="12" name="Immagine 11">
            <a:extLst>
              <a:ext uri="{FF2B5EF4-FFF2-40B4-BE49-F238E27FC236}">
                <a16:creationId xmlns:a16="http://schemas.microsoft.com/office/drawing/2014/main" id="{BADE6B45-BDF2-829A-AF3E-2A216788B34E}"/>
              </a:ext>
            </a:extLst>
          </p:cNvPr>
          <p:cNvPicPr>
            <a:picLocks noChangeAspect="1"/>
          </p:cNvPicPr>
          <p:nvPr/>
        </p:nvPicPr>
        <p:blipFill>
          <a:blip r:embed="rId7"/>
          <a:stretch>
            <a:fillRect/>
          </a:stretch>
        </p:blipFill>
        <p:spPr>
          <a:xfrm>
            <a:off x="0" y="456699"/>
            <a:ext cx="3287345" cy="2048803"/>
          </a:xfrm>
          <a:prstGeom prst="rect">
            <a:avLst/>
          </a:prstGeom>
          <a:ln>
            <a:noFill/>
          </a:ln>
          <a:effectLst>
            <a:softEdge rad="112500"/>
          </a:effectLst>
        </p:spPr>
      </p:pic>
      <p:sp>
        <p:nvSpPr>
          <p:cNvPr id="15" name="CasellaDiTesto 14">
            <a:extLst>
              <a:ext uri="{FF2B5EF4-FFF2-40B4-BE49-F238E27FC236}">
                <a16:creationId xmlns:a16="http://schemas.microsoft.com/office/drawing/2014/main" id="{C408227E-0076-B3E9-03EA-37D0A515FBAE}"/>
              </a:ext>
            </a:extLst>
          </p:cNvPr>
          <p:cNvSpPr txBox="1"/>
          <p:nvPr/>
        </p:nvSpPr>
        <p:spPr>
          <a:xfrm>
            <a:off x="186460" y="688157"/>
            <a:ext cx="2594448" cy="830997"/>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Aptos Display" panose="020B0004020202020204" pitchFamily="34" charset="0"/>
              </a:rPr>
              <a:t>BREAKING WALLS OF TENSION</a:t>
            </a:r>
          </a:p>
        </p:txBody>
      </p:sp>
      <p:pic>
        <p:nvPicPr>
          <p:cNvPr id="21" name="Immagine 20">
            <a:extLst>
              <a:ext uri="{FF2B5EF4-FFF2-40B4-BE49-F238E27FC236}">
                <a16:creationId xmlns:a16="http://schemas.microsoft.com/office/drawing/2014/main" id="{D1CF67DE-C338-665F-A735-A3003DF9AB05}"/>
              </a:ext>
            </a:extLst>
          </p:cNvPr>
          <p:cNvPicPr>
            <a:picLocks noChangeAspect="1"/>
          </p:cNvPicPr>
          <p:nvPr/>
        </p:nvPicPr>
        <p:blipFill>
          <a:blip r:embed="rId8"/>
          <a:stretch>
            <a:fillRect/>
          </a:stretch>
        </p:blipFill>
        <p:spPr>
          <a:xfrm>
            <a:off x="9053902" y="165415"/>
            <a:ext cx="3075611" cy="2790753"/>
          </a:xfrm>
          <a:prstGeom prst="rect">
            <a:avLst/>
          </a:prstGeom>
          <a:ln>
            <a:noFill/>
          </a:ln>
          <a:effectLst>
            <a:softEdge rad="112500"/>
          </a:effectLst>
        </p:spPr>
      </p:pic>
      <p:sp>
        <p:nvSpPr>
          <p:cNvPr id="23" name="CasellaDiTesto 22">
            <a:extLst>
              <a:ext uri="{FF2B5EF4-FFF2-40B4-BE49-F238E27FC236}">
                <a16:creationId xmlns:a16="http://schemas.microsoft.com/office/drawing/2014/main" id="{01C073AA-D51D-621A-9F6B-4A4FAD14ABCA}"/>
              </a:ext>
            </a:extLst>
          </p:cNvPr>
          <p:cNvSpPr txBox="1"/>
          <p:nvPr/>
        </p:nvSpPr>
        <p:spPr>
          <a:xfrm>
            <a:off x="9963013" y="976015"/>
            <a:ext cx="1914451" cy="1169551"/>
          </a:xfrm>
          <a:prstGeom prst="rect">
            <a:avLst/>
          </a:prstGeom>
          <a:noFill/>
        </p:spPr>
        <p:txBody>
          <a:bodyPr wrap="square">
            <a:spAutoFit/>
          </a:bodyPr>
          <a:lstStyle/>
          <a:p>
            <a:r>
              <a:rPr lang="it-IT" b="1" dirty="0">
                <a:solidFill>
                  <a:srgbClr val="FF0000"/>
                </a:solidFill>
                <a:effectLst>
                  <a:outerShdw blurRad="38100" dist="38100" dir="2700000" algn="tl">
                    <a:srgbClr val="000000">
                      <a:alpha val="43137"/>
                    </a:srgbClr>
                  </a:outerShdw>
                </a:effectLst>
                <a:latin typeface="Aptos Display" panose="020B0004020202020204" pitchFamily="34" charset="0"/>
              </a:rPr>
              <a:t>OPENING</a:t>
            </a:r>
            <a:r>
              <a:rPr lang="it-IT" sz="1400" b="1" dirty="0">
                <a:solidFill>
                  <a:srgbClr val="FF0000"/>
                </a:solidFill>
                <a:effectLst>
                  <a:outerShdw blurRad="38100" dist="38100" dir="2700000" algn="tl">
                    <a:srgbClr val="000000">
                      <a:alpha val="43137"/>
                    </a:srgbClr>
                  </a:outerShdw>
                </a:effectLst>
                <a:latin typeface="Aptos Display" panose="020B0004020202020204" pitchFamily="34" charset="0"/>
              </a:rPr>
              <a:t> </a:t>
            </a:r>
            <a:br>
              <a:rPr lang="it-IT" sz="1400" b="1" dirty="0">
                <a:solidFill>
                  <a:srgbClr val="FF0000"/>
                </a:solidFill>
                <a:effectLst>
                  <a:outerShdw blurRad="38100" dist="38100" dir="2700000" algn="tl">
                    <a:srgbClr val="000000">
                      <a:alpha val="43137"/>
                    </a:srgbClr>
                  </a:outerShdw>
                </a:effectLst>
                <a:latin typeface="Aptos Display" panose="020B0004020202020204" pitchFamily="34" charset="0"/>
              </a:rPr>
            </a:br>
            <a:r>
              <a:rPr lang="it-IT" sz="1400" b="1" dirty="0">
                <a:solidFill>
                  <a:srgbClr val="FF0000"/>
                </a:solidFill>
                <a:effectLst>
                  <a:outerShdw blurRad="38100" dist="38100" dir="2700000" algn="tl">
                    <a:srgbClr val="000000">
                      <a:alpha val="43137"/>
                    </a:srgbClr>
                  </a:outerShdw>
                </a:effectLst>
                <a:latin typeface="Aptos Display" panose="020B0004020202020204" pitchFamily="34" charset="0"/>
              </a:rPr>
              <a:t>THE </a:t>
            </a:r>
            <a:r>
              <a:rPr lang="it-IT" sz="1600" b="1" dirty="0">
                <a:solidFill>
                  <a:srgbClr val="FF0000"/>
                </a:solidFill>
                <a:effectLst>
                  <a:outerShdw blurRad="38100" dist="38100" dir="2700000" algn="tl">
                    <a:srgbClr val="000000">
                      <a:alpha val="43137"/>
                    </a:srgbClr>
                  </a:outerShdw>
                </a:effectLst>
                <a:latin typeface="Aptos Display" panose="020B0004020202020204" pitchFamily="34" charset="0"/>
              </a:rPr>
              <a:t>DOOR </a:t>
            </a:r>
            <a:r>
              <a:rPr lang="it-IT" sz="1400" b="1" dirty="0">
                <a:solidFill>
                  <a:srgbClr val="FF0000"/>
                </a:solidFill>
                <a:effectLst>
                  <a:outerShdw blurRad="38100" dist="38100" dir="2700000" algn="tl">
                    <a:srgbClr val="000000">
                      <a:alpha val="43137"/>
                    </a:srgbClr>
                  </a:outerShdw>
                </a:effectLst>
                <a:latin typeface="Aptos Display" panose="020B0004020202020204" pitchFamily="34" charset="0"/>
              </a:rPr>
              <a:t>OF </a:t>
            </a:r>
          </a:p>
          <a:p>
            <a:r>
              <a:rPr lang="it-IT" sz="3600" b="1" dirty="0">
                <a:solidFill>
                  <a:srgbClr val="FF0000"/>
                </a:solidFill>
                <a:effectLst>
                  <a:outerShdw blurRad="38100" dist="38100" dir="2700000" algn="tl">
                    <a:srgbClr val="000000">
                      <a:alpha val="43137"/>
                    </a:srgbClr>
                  </a:outerShdw>
                </a:effectLst>
                <a:latin typeface="Aptos Display" panose="020B0004020202020204" pitchFamily="34" charset="0"/>
              </a:rPr>
              <a:t>HOPE</a:t>
            </a:r>
            <a:endParaRPr lang="it-IT" sz="2400" dirty="0">
              <a:solidFill>
                <a:srgbClr val="FF0000"/>
              </a:solidFill>
              <a:effectLst>
                <a:outerShdw blurRad="38100" dist="38100" dir="2700000" algn="tl">
                  <a:srgbClr val="000000">
                    <a:alpha val="43137"/>
                  </a:srgbClr>
                </a:outerShdw>
              </a:effectLst>
              <a:latin typeface="Aptos Display" panose="020B0004020202020204" pitchFamily="34" charset="0"/>
            </a:endParaRPr>
          </a:p>
        </p:txBody>
      </p:sp>
      <p:sp>
        <p:nvSpPr>
          <p:cNvPr id="4" name="CasellaDiTesto 3">
            <a:extLst>
              <a:ext uri="{FF2B5EF4-FFF2-40B4-BE49-F238E27FC236}">
                <a16:creationId xmlns:a16="http://schemas.microsoft.com/office/drawing/2014/main" id="{08788C6F-426E-1FCE-43C8-A33FC5053C5E}"/>
              </a:ext>
            </a:extLst>
          </p:cNvPr>
          <p:cNvSpPr txBox="1"/>
          <p:nvPr/>
        </p:nvSpPr>
        <p:spPr>
          <a:xfrm>
            <a:off x="6265682" y="6265469"/>
            <a:ext cx="3318234" cy="523220"/>
          </a:xfrm>
          <a:prstGeom prst="rect">
            <a:avLst/>
          </a:prstGeom>
          <a:noFill/>
        </p:spPr>
        <p:txBody>
          <a:bodyPr wrap="square">
            <a:spAutoFit/>
          </a:bodyPr>
          <a:lstStyle/>
          <a:p>
            <a:r>
              <a:rPr lang="en-US" sz="2800" b="1" dirty="0">
                <a:solidFill>
                  <a:srgbClr val="FF0000"/>
                </a:solidFill>
                <a:effectLst>
                  <a:outerShdw blurRad="38100" dist="38100" dir="2700000" algn="tl">
                    <a:srgbClr val="000000">
                      <a:alpha val="43137"/>
                    </a:srgbClr>
                  </a:outerShdw>
                </a:effectLst>
                <a:latin typeface="Aptos Display" panose="020B0004020202020204" pitchFamily="34" charset="0"/>
              </a:rPr>
              <a:t>        Isaiah 11: 1-10</a:t>
            </a:r>
            <a:endParaRPr lang="it-IT" sz="2800"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6696F17-F763-DBE7-1B73-E510B1E552B1}"/>
              </a:ext>
            </a:extLst>
          </p:cNvPr>
          <p:cNvSpPr>
            <a:spLocks noGrp="1"/>
          </p:cNvSpPr>
          <p:nvPr>
            <p:ph sz="half" idx="1"/>
          </p:nvPr>
        </p:nvSpPr>
        <p:spPr>
          <a:xfrm>
            <a:off x="0" y="886994"/>
            <a:ext cx="12192000" cy="5971005"/>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342900" indent="-342900" algn="l">
              <a:buFont typeface="Wingdings" panose="05000000000000000000" pitchFamily="2" charset="2"/>
              <a:buChar char="§"/>
            </a:pPr>
            <a:endParaRPr lang="en-GB" sz="2800" b="1" dirty="0">
              <a:solidFill>
                <a:schemeClr val="tx1"/>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
            </a:pPr>
            <a:r>
              <a:rPr lang="en-GB" sz="9600" b="1" dirty="0">
                <a:solidFill>
                  <a:schemeClr val="tx1"/>
                </a:solidFill>
                <a:effectLst>
                  <a:outerShdw blurRad="38100" dist="38100" dir="2700000" algn="tl">
                    <a:srgbClr val="000000">
                      <a:alpha val="43137"/>
                    </a:srgbClr>
                  </a:outerShdw>
                </a:effectLst>
              </a:rPr>
              <a:t>The  messianic hope  creates space for reconciliation and forgiveness, detachment-letting-go attitude, shift of mindset to peaceful co-existence as God’s chosen ones. We are all pilgrims of Hope!</a:t>
            </a:r>
          </a:p>
          <a:p>
            <a:pPr marL="342900" indent="-342900" algn="l">
              <a:buFont typeface="Wingdings" panose="05000000000000000000" pitchFamily="2" charset="2"/>
              <a:buChar char="§"/>
            </a:pPr>
            <a:endParaRPr lang="en-GB" sz="9600" b="1" dirty="0">
              <a:solidFill>
                <a:schemeClr val="tx1"/>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
            </a:pPr>
            <a:r>
              <a:rPr lang="en-GB" sz="9600" b="1" dirty="0">
                <a:solidFill>
                  <a:schemeClr val="tx1"/>
                </a:solidFill>
                <a:effectLst>
                  <a:outerShdw blurRad="38100" dist="38100" dir="2700000" algn="tl">
                    <a:srgbClr val="000000">
                      <a:alpha val="43137"/>
                    </a:srgbClr>
                  </a:outerShdw>
                </a:effectLst>
              </a:rPr>
              <a:t>Building bridges and becoming a bridge with creative - positive  and meaningful relationships that go beyond human judgements/put aside comfort zones, take risks. Prophets of Hope dare to risk hope </a:t>
            </a:r>
          </a:p>
          <a:p>
            <a:pPr marL="342900" indent="-342900" algn="l">
              <a:buFont typeface="Wingdings" panose="05000000000000000000" pitchFamily="2" charset="2"/>
              <a:buChar char="§"/>
            </a:pPr>
            <a:r>
              <a:rPr lang="en-GB" sz="9600" b="1" dirty="0">
                <a:solidFill>
                  <a:schemeClr val="tx1"/>
                </a:solidFill>
                <a:effectLst>
                  <a:outerShdw blurRad="38100" dist="38100" dir="2700000" algn="tl">
                    <a:srgbClr val="000000">
                      <a:alpha val="43137"/>
                    </a:srgbClr>
                  </a:outerShdw>
                </a:effectLst>
              </a:rPr>
              <a:t>Celebrate and appreciate diversity and giftedness of every one in a community. Creating opportunities for collaboration and partnership as means of connecting and discoveries.</a:t>
            </a:r>
          </a:p>
          <a:p>
            <a:pPr marL="342900" indent="-342900" algn="l">
              <a:buFont typeface="Wingdings" panose="05000000000000000000" pitchFamily="2" charset="2"/>
              <a:buChar char="§"/>
            </a:pPr>
            <a:endParaRPr lang="en-GB" sz="9600" b="1"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GB" sz="9600" b="1" dirty="0">
                <a:solidFill>
                  <a:schemeClr val="tx1"/>
                </a:solidFill>
                <a:effectLst>
                  <a:outerShdw blurRad="38100" dist="38100" dir="2700000" algn="tl">
                    <a:srgbClr val="000000">
                      <a:alpha val="43137"/>
                    </a:srgbClr>
                  </a:outerShdw>
                </a:effectLst>
              </a:rPr>
              <a:t>Openness to new realities/ readiness to embrace change/ creating space to talk about it for a greater move, growth, development and prosperity. This yields greater desire for God, resiliency and spiritual joy.</a:t>
            </a:r>
          </a:p>
          <a:p>
            <a:pPr marL="0" indent="0">
              <a:buNone/>
            </a:pPr>
            <a:r>
              <a:rPr lang="en-GB" sz="9600" b="1" dirty="0">
                <a:solidFill>
                  <a:srgbClr val="FF0000"/>
                </a:solidFill>
                <a:latin typeface="+mj-lt"/>
              </a:rPr>
              <a:t>                                   </a:t>
            </a:r>
            <a:r>
              <a:rPr lang="en-GB" sz="9600" b="1" dirty="0">
                <a:solidFill>
                  <a:schemeClr val="tx1"/>
                </a:solidFill>
                <a:latin typeface="+mj-lt"/>
              </a:rPr>
              <a:t>Do these experience resonate with Me</a:t>
            </a:r>
            <a:r>
              <a:rPr lang="en-GB" sz="11200" b="1" dirty="0">
                <a:solidFill>
                  <a:srgbClr val="C00000"/>
                </a:solidFill>
                <a:latin typeface="+mj-lt"/>
              </a:rPr>
              <a:t>?</a:t>
            </a:r>
            <a:r>
              <a:rPr lang="en-GB" sz="9600" b="1" dirty="0">
                <a:solidFill>
                  <a:schemeClr val="tx1"/>
                </a:solidFill>
                <a:latin typeface="+mj-lt"/>
              </a:rPr>
              <a:t> Do I need any of  them in   					my life as I prepare for the coming of the Messiah in my 						life/community</a:t>
            </a:r>
            <a:r>
              <a:rPr lang="en-GB" sz="9600" b="1" dirty="0">
                <a:solidFill>
                  <a:srgbClr val="C00000"/>
                </a:solidFill>
                <a:latin typeface="+mj-lt"/>
              </a:rPr>
              <a:t> ?</a:t>
            </a:r>
            <a:r>
              <a:rPr lang="en-GB" sz="9600" b="1" dirty="0">
                <a:solidFill>
                  <a:schemeClr val="tx1"/>
                </a:solidFill>
                <a:latin typeface="+mj-lt"/>
              </a:rPr>
              <a:t> </a:t>
            </a:r>
            <a:r>
              <a:rPr lang="en-US" sz="9600" b="1" dirty="0">
                <a:solidFill>
                  <a:schemeClr val="tx1"/>
                </a:solidFill>
                <a:latin typeface="+mj-lt"/>
              </a:rPr>
              <a:t>What direction do I want to give to my life, my 					decisions and my actions</a:t>
            </a:r>
            <a:r>
              <a:rPr lang="en-GB" sz="9600" b="1" dirty="0">
                <a:solidFill>
                  <a:srgbClr val="C00000"/>
                </a:solidFill>
                <a:latin typeface="+mj-lt"/>
              </a:rPr>
              <a:t> ?</a:t>
            </a:r>
            <a:r>
              <a:rPr lang="en-US" sz="9600" b="1" dirty="0">
                <a:solidFill>
                  <a:schemeClr val="tx1"/>
                </a:solidFill>
                <a:latin typeface="+mj-lt"/>
              </a:rPr>
              <a:t> Am I ready to celebrate the Birth of our 					Savior on Christmas day</a:t>
            </a:r>
            <a:r>
              <a:rPr lang="en-GB" sz="9600" b="1" dirty="0">
                <a:solidFill>
                  <a:srgbClr val="C00000"/>
                </a:solidFill>
                <a:latin typeface="+mj-lt"/>
              </a:rPr>
              <a:t> ?</a:t>
            </a:r>
            <a:r>
              <a:rPr lang="en-US" sz="9600" b="1" dirty="0">
                <a:solidFill>
                  <a:schemeClr val="tx1"/>
                </a:solidFill>
                <a:latin typeface="+mj-lt"/>
              </a:rPr>
              <a:t> </a:t>
            </a:r>
          </a:p>
          <a:p>
            <a:pPr marL="342900" indent="-342900">
              <a:buFont typeface="Wingdings" panose="05000000000000000000" pitchFamily="2" charset="2"/>
              <a:buChar char="§"/>
            </a:pPr>
            <a:endParaRPr lang="en-GB" sz="11200" b="1" dirty="0">
              <a:solidFill>
                <a:srgbClr val="FF0000"/>
              </a:solidFill>
              <a:effectLst>
                <a:outerShdw blurRad="38100" dist="38100" dir="2700000" algn="tl">
                  <a:srgbClr val="000000">
                    <a:alpha val="43137"/>
                  </a:srgbClr>
                </a:outerShdw>
              </a:effectLst>
              <a:latin typeface="+mj-lt"/>
            </a:endParaRPr>
          </a:p>
          <a:p>
            <a:pPr>
              <a:buFont typeface="Wingdings" panose="05000000000000000000" pitchFamily="2" charset="2"/>
              <a:buChar char="q"/>
            </a:pPr>
            <a:endParaRPr lang="en-US" sz="4000" b="1" dirty="0">
              <a:solidFill>
                <a:srgbClr val="FF0000"/>
              </a:solidFill>
              <a:latin typeface="+mj-lt"/>
            </a:endParaRPr>
          </a:p>
          <a:p>
            <a:pPr algn="l">
              <a:buFont typeface="Wingdings" panose="05000000000000000000" pitchFamily="2" charset="2"/>
              <a:buChar char="q"/>
            </a:pPr>
            <a:endParaRPr lang="it-IT" sz="4000" dirty="0"/>
          </a:p>
        </p:txBody>
      </p:sp>
      <p:sp>
        <p:nvSpPr>
          <p:cNvPr id="8" name="CasellaDiTesto 7">
            <a:extLst>
              <a:ext uri="{FF2B5EF4-FFF2-40B4-BE49-F238E27FC236}">
                <a16:creationId xmlns:a16="http://schemas.microsoft.com/office/drawing/2014/main" id="{5916F9CD-81F6-3CA9-1960-ABB920F2449E}"/>
              </a:ext>
            </a:extLst>
          </p:cNvPr>
          <p:cNvSpPr txBox="1"/>
          <p:nvPr/>
        </p:nvSpPr>
        <p:spPr>
          <a:xfrm>
            <a:off x="-1" y="179109"/>
            <a:ext cx="12191999" cy="70788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r>
              <a:rPr lang="en-GB" sz="4000" b="1" dirty="0">
                <a:solidFill>
                  <a:schemeClr val="bg1"/>
                </a:solidFill>
                <a:effectLst>
                  <a:outerShdw blurRad="38100" dist="38100" dir="2700000" algn="tl">
                    <a:srgbClr val="000000">
                      <a:alpha val="43137"/>
                    </a:srgbClr>
                  </a:outerShdw>
                </a:effectLst>
              </a:rPr>
              <a:t>Fruits of the Messianic Hope </a:t>
            </a:r>
            <a:endParaRPr lang="it-IT" sz="4000" dirty="0">
              <a:solidFill>
                <a:schemeClr val="bg1"/>
              </a:solidFill>
            </a:endParaRPr>
          </a:p>
        </p:txBody>
      </p:sp>
      <p:sp>
        <p:nvSpPr>
          <p:cNvPr id="6" name="Freccia a destra 5">
            <a:extLst>
              <a:ext uri="{FF2B5EF4-FFF2-40B4-BE49-F238E27FC236}">
                <a16:creationId xmlns:a16="http://schemas.microsoft.com/office/drawing/2014/main" id="{C97646E0-33D5-CFF8-CFDC-78BCC495C94D}"/>
              </a:ext>
            </a:extLst>
          </p:cNvPr>
          <p:cNvSpPr/>
          <p:nvPr/>
        </p:nvSpPr>
        <p:spPr>
          <a:xfrm>
            <a:off x="1300899" y="5445461"/>
            <a:ext cx="1404594" cy="105109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indent="0" algn="l">
              <a:buNone/>
            </a:pPr>
            <a:r>
              <a:rPr lang="en-GB" sz="1800" b="1" dirty="0">
                <a:solidFill>
                  <a:schemeClr val="bg1"/>
                </a:solidFill>
                <a:latin typeface="+mj-lt"/>
              </a:rPr>
              <a:t>Further  reflection</a:t>
            </a:r>
          </a:p>
        </p:txBody>
      </p:sp>
    </p:spTree>
    <p:extLst>
      <p:ext uri="{BB962C8B-B14F-4D97-AF65-F5344CB8AC3E}">
        <p14:creationId xmlns:p14="http://schemas.microsoft.com/office/powerpoint/2010/main" val="164188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8EF088D1-E89A-FD55-EB44-49411774536D}"/>
              </a:ext>
            </a:extLst>
          </p:cNvPr>
          <p:cNvSpPr>
            <a:spLocks noGrp="1"/>
          </p:cNvSpPr>
          <p:nvPr>
            <p:ph type="ftr" sz="quarter" idx="10"/>
          </p:nvPr>
        </p:nvSpPr>
        <p:spPr>
          <a:xfrm>
            <a:off x="238027" y="6412912"/>
            <a:ext cx="4114800" cy="365125"/>
          </a:xfrm>
        </p:spPr>
        <p:txBody>
          <a:bodyPr rtlCol="0"/>
          <a:lstStyle>
            <a:defPPr>
              <a:defRPr lang="it-IT"/>
            </a:defPPr>
          </a:lstStyle>
          <a:p>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Breaking Walls of </a:t>
            </a:r>
            <a:r>
              <a:rPr lang="it-IT" sz="1200" b="1" dirty="0" err="1">
                <a:solidFill>
                  <a:srgbClr val="FF0000"/>
                </a:solidFill>
                <a:effectLst>
                  <a:outerShdw blurRad="38100" dist="38100" dir="2700000" algn="tl">
                    <a:srgbClr val="000000">
                      <a:alpha val="43137"/>
                    </a:srgbClr>
                  </a:outerShdw>
                </a:effectLst>
                <a:latin typeface="Agency FB" panose="020B0503020202020204" pitchFamily="34" charset="0"/>
              </a:rPr>
              <a:t>Tension</a:t>
            </a:r>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 Opening the Door Of Hope</a:t>
            </a:r>
            <a:endParaRPr lang="it-IT" sz="1200" dirty="0">
              <a:solidFill>
                <a:srgbClr val="FF0000"/>
              </a:solidFill>
              <a:latin typeface="Agency FB" panose="020B0503020202020204" pitchFamily="34" charset="0"/>
            </a:endParaRPr>
          </a:p>
        </p:txBody>
      </p:sp>
      <p:sp>
        <p:nvSpPr>
          <p:cNvPr id="5" name="Segnaposto numero diapositiva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11</a:t>
            </a:fld>
            <a:endParaRPr lang="it-IT"/>
          </a:p>
        </p:txBody>
      </p:sp>
      <p:sp>
        <p:nvSpPr>
          <p:cNvPr id="9" name="Segnaposto contenuto 8">
            <a:extLst>
              <a:ext uri="{FF2B5EF4-FFF2-40B4-BE49-F238E27FC236}">
                <a16:creationId xmlns:a16="http://schemas.microsoft.com/office/drawing/2014/main" id="{F619410B-A62F-3CB8-90DC-D56C235F8C66}"/>
              </a:ext>
            </a:extLst>
          </p:cNvPr>
          <p:cNvSpPr>
            <a:spLocks noGrp="1"/>
          </p:cNvSpPr>
          <p:nvPr>
            <p:ph idx="1"/>
          </p:nvPr>
        </p:nvSpPr>
        <p:spPr>
          <a:xfrm>
            <a:off x="1244338" y="1093508"/>
            <a:ext cx="9398524" cy="4015819"/>
          </a:xfrm>
        </p:spPr>
        <p:txBody>
          <a:bodyPr>
            <a:normAutofit fontScale="92500" lnSpcReduction="10000"/>
          </a:bodyPr>
          <a:lstStyle/>
          <a:p>
            <a:pPr marL="457200" indent="-457200" algn="l">
              <a:buFont typeface="Wingdings" panose="05000000000000000000" pitchFamily="2" charset="2"/>
              <a:buChar char="v"/>
            </a:pPr>
            <a:r>
              <a:rPr lang="en-GB" sz="2600" b="1" dirty="0">
                <a:effectLst>
                  <a:outerShdw blurRad="38100" dist="38100" dir="2700000" algn="tl">
                    <a:srgbClr val="000000">
                      <a:alpha val="43137"/>
                    </a:srgbClr>
                  </a:outerShdw>
                </a:effectLst>
                <a:latin typeface="+mj-lt"/>
              </a:rPr>
              <a:t>Be God’s instrument of liberation carrying good news of love, peace and salvation to the poor in this season of advent.</a:t>
            </a:r>
          </a:p>
          <a:p>
            <a:pPr marL="342900" indent="-342900" algn="l">
              <a:buFont typeface="Wingdings" panose="05000000000000000000" pitchFamily="2" charset="2"/>
              <a:buChar char="v"/>
            </a:pPr>
            <a:r>
              <a:rPr lang="en-GB" sz="2600" b="1" dirty="0">
                <a:effectLst>
                  <a:outerShdw blurRad="38100" dist="38100" dir="2700000" algn="tl">
                    <a:srgbClr val="000000">
                      <a:alpha val="43137"/>
                    </a:srgbClr>
                  </a:outerShdw>
                </a:effectLst>
                <a:latin typeface="+mj-lt"/>
              </a:rPr>
              <a:t>Be docile and attentive to the movement of the Spirit and the cry of the poor </a:t>
            </a:r>
          </a:p>
          <a:p>
            <a:pPr marL="342900" indent="-342900" algn="l">
              <a:buFont typeface="Wingdings" panose="05000000000000000000" pitchFamily="2" charset="2"/>
              <a:buChar char="v"/>
            </a:pPr>
            <a:r>
              <a:rPr lang="en-GB" sz="2600" b="1" dirty="0">
                <a:effectLst>
                  <a:outerShdw blurRad="38100" dist="38100" dir="2700000" algn="tl">
                    <a:srgbClr val="000000">
                      <a:alpha val="43137"/>
                    </a:srgbClr>
                  </a:outerShdw>
                </a:effectLst>
                <a:latin typeface="+mj-lt"/>
              </a:rPr>
              <a:t>Spend intentional time  and d</a:t>
            </a:r>
            <a:r>
              <a:rPr lang="en-US" sz="2600" b="1" dirty="0" err="1">
                <a:effectLst>
                  <a:outerShdw blurRad="38100" dist="38100" dir="2700000" algn="tl">
                    <a:srgbClr val="000000">
                      <a:alpha val="43137"/>
                    </a:srgbClr>
                  </a:outerShdw>
                </a:effectLst>
                <a:latin typeface="+mj-lt"/>
              </a:rPr>
              <a:t>eepen</a:t>
            </a:r>
            <a:r>
              <a:rPr lang="en-US" sz="2600" b="1" dirty="0">
                <a:effectLst>
                  <a:outerShdw blurRad="38100" dist="38100" dir="2700000" algn="tl">
                    <a:srgbClr val="000000">
                      <a:alpha val="43137"/>
                    </a:srgbClr>
                  </a:outerShdw>
                </a:effectLst>
                <a:latin typeface="+mj-lt"/>
              </a:rPr>
              <a:t> your intimacy with God as we get closer to the birth of the “Light of the World.” the Messiah, the Door of Hope.</a:t>
            </a:r>
          </a:p>
          <a:p>
            <a:pPr marL="342900" indent="-342900" algn="l">
              <a:buFont typeface="Wingdings" panose="05000000000000000000" pitchFamily="2" charset="2"/>
              <a:buChar char="v"/>
            </a:pPr>
            <a:r>
              <a:rPr lang="en-US" sz="2600" b="1" dirty="0">
                <a:effectLst>
                  <a:outerShdw blurRad="38100" dist="38100" dir="2700000" algn="tl">
                    <a:srgbClr val="000000">
                      <a:alpha val="43137"/>
                    </a:srgbClr>
                  </a:outerShdw>
                </a:effectLst>
                <a:latin typeface="+mj-lt"/>
              </a:rPr>
              <a:t>Be ready for Christmas joys of the Mystery of Incarnation, celebrate with family and friends. </a:t>
            </a:r>
          </a:p>
          <a:p>
            <a:pPr lvl="2" indent="0" algn="l">
              <a:buNone/>
            </a:pPr>
            <a:r>
              <a:rPr lang="en-US" sz="2200" b="1" dirty="0">
                <a:effectLst>
                  <a:outerShdw blurRad="38100" dist="38100" dir="2700000" algn="tl">
                    <a:srgbClr val="000000">
                      <a:alpha val="43137"/>
                    </a:srgbClr>
                  </a:outerShdw>
                </a:effectLst>
                <a:latin typeface="+mj-lt"/>
              </a:rPr>
              <a:t>Ps 118:24 - “This is the day the Lord has made, Let us rejoice and be glad in it”</a:t>
            </a:r>
          </a:p>
          <a:p>
            <a:pPr marL="342900" indent="-342900" algn="l">
              <a:buFont typeface="Wingdings" panose="05000000000000000000" pitchFamily="2" charset="2"/>
              <a:buChar char="v"/>
            </a:pPr>
            <a:endParaRPr lang="it-IT" dirty="0"/>
          </a:p>
        </p:txBody>
      </p:sp>
      <p:pic>
        <p:nvPicPr>
          <p:cNvPr id="7" name="Immagine 6">
            <a:extLst>
              <a:ext uri="{FF2B5EF4-FFF2-40B4-BE49-F238E27FC236}">
                <a16:creationId xmlns:a16="http://schemas.microsoft.com/office/drawing/2014/main" id="{53F3366E-07C2-808E-55A6-D6685D977D3E}"/>
              </a:ext>
            </a:extLst>
          </p:cNvPr>
          <p:cNvPicPr>
            <a:picLocks noChangeAspect="1"/>
          </p:cNvPicPr>
          <p:nvPr/>
        </p:nvPicPr>
        <p:blipFill>
          <a:blip r:embed="rId3"/>
          <a:srcRect l="-1" t="28552" r="-4187" b="31054"/>
          <a:stretch/>
        </p:blipFill>
        <p:spPr>
          <a:xfrm>
            <a:off x="4659198" y="5109327"/>
            <a:ext cx="3231037" cy="870397"/>
          </a:xfrm>
          <a:prstGeom prst="rect">
            <a:avLst/>
          </a:prstGeom>
        </p:spPr>
      </p:pic>
      <p:sp>
        <p:nvSpPr>
          <p:cNvPr id="12" name="CasellaDiTesto 11">
            <a:extLst>
              <a:ext uri="{FF2B5EF4-FFF2-40B4-BE49-F238E27FC236}">
                <a16:creationId xmlns:a16="http://schemas.microsoft.com/office/drawing/2014/main" id="{44055BBD-1103-4AAB-9925-8DD31B9FA03E}"/>
              </a:ext>
            </a:extLst>
          </p:cNvPr>
          <p:cNvSpPr txBox="1"/>
          <p:nvPr/>
        </p:nvSpPr>
        <p:spPr>
          <a:xfrm>
            <a:off x="1786380" y="345595"/>
            <a:ext cx="2653645" cy="523220"/>
          </a:xfrm>
          <a:prstGeom prst="rect">
            <a:avLst/>
          </a:prstGeom>
          <a:noFill/>
        </p:spPr>
        <p:txBody>
          <a:bodyPr wrap="square">
            <a:spAutoFit/>
          </a:bodyPr>
          <a:lstStyle/>
          <a:p>
            <a:pPr algn="l"/>
            <a:r>
              <a:rPr lang="en-GB" sz="2800" b="1" dirty="0">
                <a:solidFill>
                  <a:srgbClr val="FF0000"/>
                </a:solidFill>
                <a:effectLst>
                  <a:outerShdw blurRad="38100" dist="38100" dir="2700000" algn="tl">
                    <a:srgbClr val="000000">
                      <a:alpha val="43137"/>
                    </a:srgbClr>
                  </a:outerShdw>
                </a:effectLst>
                <a:latin typeface="+mj-lt"/>
              </a:rPr>
              <a:t>CONCLUSION</a:t>
            </a:r>
          </a:p>
        </p:txBody>
      </p:sp>
      <p:sp>
        <p:nvSpPr>
          <p:cNvPr id="2" name="CasellaDiTesto 1">
            <a:extLst>
              <a:ext uri="{FF2B5EF4-FFF2-40B4-BE49-F238E27FC236}">
                <a16:creationId xmlns:a16="http://schemas.microsoft.com/office/drawing/2014/main" id="{9AE9D2B1-B0C8-F67B-338D-1178EB6433EF}"/>
              </a:ext>
            </a:extLst>
          </p:cNvPr>
          <p:cNvSpPr txBox="1"/>
          <p:nvPr/>
        </p:nvSpPr>
        <p:spPr>
          <a:xfrm>
            <a:off x="7088957" y="5275908"/>
            <a:ext cx="4015818" cy="461665"/>
          </a:xfrm>
          <a:prstGeom prst="rect">
            <a:avLst/>
          </a:prstGeom>
          <a:noFill/>
        </p:spPr>
        <p:txBody>
          <a:bodyPr wrap="square">
            <a:spAutoFit/>
          </a:bodyPr>
          <a:lstStyle/>
          <a:p>
            <a:r>
              <a:rPr lang="it-IT" sz="2400" b="1" i="1" dirty="0">
                <a:effectLst>
                  <a:outerShdw blurRad="38100" dist="38100" dir="2700000" algn="tl">
                    <a:srgbClr val="000000">
                      <a:alpha val="43137"/>
                    </a:srgbClr>
                  </a:outerShdw>
                </a:effectLst>
                <a:latin typeface="+mj-lt"/>
              </a:rPr>
              <a:t>Sr. M. Justine Naluggya-IHMR</a:t>
            </a:r>
            <a:endParaRPr lang="it-IT" sz="2400" i="1" dirty="0"/>
          </a:p>
        </p:txBody>
      </p:sp>
    </p:spTree>
    <p:extLst>
      <p:ext uri="{BB962C8B-B14F-4D97-AF65-F5344CB8AC3E}">
        <p14:creationId xmlns:p14="http://schemas.microsoft.com/office/powerpoint/2010/main" val="52070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lore foglia di fiori">
            <a:extLst>
              <a:ext uri="{FF2B5EF4-FFF2-40B4-BE49-F238E27FC236}">
                <a16:creationId xmlns:a16="http://schemas.microsoft.com/office/drawing/2014/main" id="{7DBD5B7C-7623-FCE0-0C92-565C935D6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0983" y="557266"/>
            <a:ext cx="1250823" cy="794641"/>
          </a:xfrm>
          <a:prstGeom prst="rect">
            <a:avLst/>
          </a:prstGeom>
        </p:spPr>
      </p:pic>
      <p:pic>
        <p:nvPicPr>
          <p:cNvPr id="4" name="Immagine 3" descr="Colore foglia di fiori">
            <a:extLst>
              <a:ext uri="{FF2B5EF4-FFF2-40B4-BE49-F238E27FC236}">
                <a16:creationId xmlns:a16="http://schemas.microsoft.com/office/drawing/2014/main" id="{85F4D065-746C-C934-8584-55EAF7257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7438" y="4699194"/>
            <a:ext cx="2158562" cy="794641"/>
          </a:xfrm>
          <a:prstGeom prst="rect">
            <a:avLst/>
          </a:prstGeom>
        </p:spPr>
      </p:pic>
      <p:pic>
        <p:nvPicPr>
          <p:cNvPr id="6" name="Segnaposto contenuto 5">
            <a:extLst>
              <a:ext uri="{FF2B5EF4-FFF2-40B4-BE49-F238E27FC236}">
                <a16:creationId xmlns:a16="http://schemas.microsoft.com/office/drawing/2014/main" id="{13DB8FBB-F52D-D4F1-8600-1A9CC4279C67}"/>
              </a:ext>
            </a:extLst>
          </p:cNvPr>
          <p:cNvPicPr>
            <a:picLocks noGrp="1" noChangeAspect="1"/>
          </p:cNvPicPr>
          <p:nvPr>
            <p:ph idx="1"/>
          </p:nvPr>
        </p:nvPicPr>
        <p:blipFill>
          <a:blip r:embed="rId4"/>
          <a:srcRect l="17172" r="3934" b="8068"/>
          <a:stretch/>
        </p:blipFill>
        <p:spPr>
          <a:xfrm>
            <a:off x="5016718" y="4166765"/>
            <a:ext cx="2458737" cy="2691235"/>
          </a:xfrm>
        </p:spPr>
      </p:pic>
      <p:pic>
        <p:nvPicPr>
          <p:cNvPr id="12" name="Immagine 11" descr="Colore foglia di fiori">
            <a:extLst>
              <a:ext uri="{FF2B5EF4-FFF2-40B4-BE49-F238E27FC236}">
                <a16:creationId xmlns:a16="http://schemas.microsoft.com/office/drawing/2014/main" id="{DE776C84-8C56-81C8-1893-624428381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0983" y="4581472"/>
            <a:ext cx="1250823" cy="794641"/>
          </a:xfrm>
          <a:prstGeom prst="rect">
            <a:avLst/>
          </a:prstGeom>
        </p:spPr>
      </p:pic>
      <p:sp>
        <p:nvSpPr>
          <p:cNvPr id="8" name="Titolo 7">
            <a:extLst>
              <a:ext uri="{FF2B5EF4-FFF2-40B4-BE49-F238E27FC236}">
                <a16:creationId xmlns:a16="http://schemas.microsoft.com/office/drawing/2014/main" id="{795472A3-ED60-855E-6594-C602AFCACC00}"/>
              </a:ext>
            </a:extLst>
          </p:cNvPr>
          <p:cNvSpPr>
            <a:spLocks noGrp="1"/>
          </p:cNvSpPr>
          <p:nvPr>
            <p:ph type="title"/>
          </p:nvPr>
        </p:nvSpPr>
        <p:spPr/>
        <p:txBody>
          <a:bodyPr/>
          <a:lstStyle/>
          <a:p>
            <a:endParaRPr lang="it-IT"/>
          </a:p>
        </p:txBody>
      </p:sp>
      <p:pic>
        <p:nvPicPr>
          <p:cNvPr id="18" name="Immagine 17">
            <a:extLst>
              <a:ext uri="{FF2B5EF4-FFF2-40B4-BE49-F238E27FC236}">
                <a16:creationId xmlns:a16="http://schemas.microsoft.com/office/drawing/2014/main" id="{D5198E84-4A3E-1351-A272-19C8131ED9DD}"/>
              </a:ext>
            </a:extLst>
          </p:cNvPr>
          <p:cNvPicPr>
            <a:picLocks noChangeAspect="1"/>
          </p:cNvPicPr>
          <p:nvPr/>
        </p:nvPicPr>
        <p:blipFill>
          <a:blip r:embed="rId5"/>
          <a:srcRect l="4067" r="1337" b="3659"/>
          <a:stretch/>
        </p:blipFill>
        <p:spPr>
          <a:xfrm>
            <a:off x="6363275" y="0"/>
            <a:ext cx="5695767" cy="3312281"/>
          </a:xfrm>
          <a:prstGeom prst="rect">
            <a:avLst/>
          </a:prstGeom>
        </p:spPr>
      </p:pic>
      <p:sp>
        <p:nvSpPr>
          <p:cNvPr id="20" name="CasellaDiTesto 19">
            <a:extLst>
              <a:ext uri="{FF2B5EF4-FFF2-40B4-BE49-F238E27FC236}">
                <a16:creationId xmlns:a16="http://schemas.microsoft.com/office/drawing/2014/main" id="{43D4A1DC-7159-6825-516E-80BCC22FC09F}"/>
              </a:ext>
            </a:extLst>
          </p:cNvPr>
          <p:cNvSpPr txBox="1"/>
          <p:nvPr/>
        </p:nvSpPr>
        <p:spPr>
          <a:xfrm>
            <a:off x="11674" y="2027075"/>
            <a:ext cx="6096000" cy="261610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2400" b="1" dirty="0">
                <a:solidFill>
                  <a:srgbClr val="FF0000"/>
                </a:solidFill>
                <a:effectLst>
                  <a:outerShdw blurRad="38100" dist="38100" dir="2700000" algn="tl">
                    <a:srgbClr val="000000">
                      <a:alpha val="43137"/>
                    </a:srgbClr>
                  </a:outerShdw>
                </a:effectLst>
                <a:latin typeface="+mj-lt"/>
              </a:rPr>
              <a:t>LORD,</a:t>
            </a:r>
          </a:p>
          <a:p>
            <a:pPr algn="ctr"/>
            <a:r>
              <a:rPr lang="it-IT" sz="2000" b="1" dirty="0">
                <a:solidFill>
                  <a:srgbClr val="FF0000"/>
                </a:solidFill>
                <a:effectLst>
                  <a:outerShdw blurRad="38100" dist="38100" dir="2700000" algn="tl">
                    <a:srgbClr val="000000">
                      <a:alpha val="43137"/>
                    </a:srgbClr>
                  </a:outerShdw>
                </a:effectLst>
                <a:latin typeface="+mj-lt"/>
              </a:rPr>
              <a:t>WE PRAY THAT  YOU BREAK ALL THE WALLS OF TENSIONS IN OUR LIVES AND OPEN</a:t>
            </a:r>
            <a:br>
              <a:rPr lang="it-IT" sz="2000" b="1" dirty="0">
                <a:solidFill>
                  <a:srgbClr val="FF0000"/>
                </a:solidFill>
                <a:effectLst>
                  <a:outerShdw blurRad="38100" dist="38100" dir="2700000" algn="tl">
                    <a:srgbClr val="000000">
                      <a:alpha val="43137"/>
                    </a:srgbClr>
                  </a:outerShdw>
                </a:effectLst>
                <a:latin typeface="+mj-lt"/>
              </a:rPr>
            </a:br>
            <a:r>
              <a:rPr lang="it-IT" sz="2000" b="1" dirty="0">
                <a:solidFill>
                  <a:srgbClr val="FF0000"/>
                </a:solidFill>
                <a:effectLst>
                  <a:outerShdw blurRad="38100" dist="38100" dir="2700000" algn="tl">
                    <a:srgbClr val="000000">
                      <a:alpha val="43137"/>
                    </a:srgbClr>
                  </a:outerShdw>
                </a:effectLst>
                <a:latin typeface="+mj-lt"/>
              </a:rPr>
              <a:t>THE DOOR OF HOPE TO EMBRACE WITH CHEERFUL HEARTS THE JOYS OF  CHRISTMAS AND THE KINGDOM OF PEACE, HAPPINESS AND HOLINESS</a:t>
            </a:r>
            <a:endParaRPr lang="en-US" sz="2000" b="1" dirty="0">
              <a:solidFill>
                <a:srgbClr val="FF0000"/>
              </a:solidFill>
              <a:effectLst>
                <a:outerShdw blurRad="38100" dist="38100" dir="2700000" algn="tl">
                  <a:srgbClr val="000000">
                    <a:alpha val="43137"/>
                  </a:srgbClr>
                </a:outerShdw>
              </a:effectLst>
              <a:latin typeface="+mj-lt"/>
            </a:endParaRPr>
          </a:p>
          <a:p>
            <a:pPr algn="ctr"/>
            <a:r>
              <a:rPr lang="it-IT" sz="2000" dirty="0">
                <a:solidFill>
                  <a:srgbClr val="FF0000"/>
                </a:solidFill>
                <a:effectLst>
                  <a:outerShdw blurRad="38100" dist="38100" dir="2700000" algn="tl">
                    <a:srgbClr val="000000">
                      <a:alpha val="43137"/>
                    </a:srgbClr>
                  </a:outerShdw>
                </a:effectLst>
              </a:rPr>
              <a:t> AMEN!</a:t>
            </a:r>
            <a:endParaRPr lang="it-IT" sz="2000" dirty="0">
              <a:solidFill>
                <a:srgbClr val="FF0000"/>
              </a:solidFill>
            </a:endParaRPr>
          </a:p>
        </p:txBody>
      </p:sp>
      <p:sp>
        <p:nvSpPr>
          <p:cNvPr id="5" name="CasellaDiTesto 4">
            <a:extLst>
              <a:ext uri="{FF2B5EF4-FFF2-40B4-BE49-F238E27FC236}">
                <a16:creationId xmlns:a16="http://schemas.microsoft.com/office/drawing/2014/main" id="{5EF7702D-5F12-654A-C6E7-4EF1806A49C2}"/>
              </a:ext>
            </a:extLst>
          </p:cNvPr>
          <p:cNvSpPr txBox="1"/>
          <p:nvPr/>
        </p:nvSpPr>
        <p:spPr>
          <a:xfrm>
            <a:off x="-121786" y="4763328"/>
            <a:ext cx="5138504" cy="1692771"/>
          </a:xfrm>
          <a:prstGeom prst="rect">
            <a:avLst/>
          </a:prstGeom>
          <a:noFill/>
        </p:spPr>
        <p:txBody>
          <a:bodyPr wrap="square">
            <a:spAutoFit/>
          </a:bodyPr>
          <a:lstStyle/>
          <a:p>
            <a:endParaRPr lang="it-IT" sz="2400" b="1" i="1" dirty="0">
              <a:effectLst>
                <a:outerShdw blurRad="38100" dist="38100" dir="2700000" algn="tl">
                  <a:srgbClr val="000000">
                    <a:alpha val="43137"/>
                  </a:srgbClr>
                </a:outerShdw>
              </a:effectLst>
              <a:latin typeface="+mj-lt"/>
            </a:endParaRPr>
          </a:p>
          <a:p>
            <a:pPr algn="ctr"/>
            <a:r>
              <a:rPr lang="it-IT" sz="4000" b="1" i="1" dirty="0">
                <a:effectLst>
                  <a:outerShdw blurRad="38100" dist="38100" dir="2700000" algn="tl">
                    <a:srgbClr val="000000">
                      <a:alpha val="43137"/>
                    </a:srgbClr>
                  </a:outerShdw>
                </a:effectLst>
                <a:latin typeface="+mj-lt"/>
              </a:rPr>
              <a:t>THANK YOU</a:t>
            </a:r>
          </a:p>
          <a:p>
            <a:pPr algn="ctr"/>
            <a:r>
              <a:rPr lang="it-IT" sz="4000" b="1" i="1" dirty="0">
                <a:effectLst>
                  <a:outerShdw blurRad="38100" dist="38100" dir="2700000" algn="tl">
                    <a:srgbClr val="000000">
                      <a:alpha val="43137"/>
                    </a:srgbClr>
                  </a:outerShdw>
                </a:effectLst>
                <a:latin typeface="+mj-lt"/>
              </a:rPr>
              <a:t>MUCHAS GRACIAS</a:t>
            </a:r>
            <a:endParaRPr lang="it-IT" sz="4000" i="1" dirty="0"/>
          </a:p>
        </p:txBody>
      </p:sp>
      <p:sp>
        <p:nvSpPr>
          <p:cNvPr id="7" name="CasellaDiTesto 6">
            <a:extLst>
              <a:ext uri="{FF2B5EF4-FFF2-40B4-BE49-F238E27FC236}">
                <a16:creationId xmlns:a16="http://schemas.microsoft.com/office/drawing/2014/main" id="{0C312863-95EE-BBDE-D5A8-37895D4CBE2B}"/>
              </a:ext>
            </a:extLst>
          </p:cNvPr>
          <p:cNvSpPr txBox="1"/>
          <p:nvPr/>
        </p:nvSpPr>
        <p:spPr>
          <a:xfrm>
            <a:off x="7041823" y="3335125"/>
            <a:ext cx="5150177" cy="3785652"/>
          </a:xfrm>
          <a:prstGeom prst="rect">
            <a:avLst/>
          </a:prstGeom>
          <a:noFill/>
        </p:spPr>
        <p:txBody>
          <a:bodyPr wrap="square">
            <a:spAutoFit/>
          </a:bodyPr>
          <a:lstStyle/>
          <a:p>
            <a:r>
              <a:rPr lang="it-IT" sz="2400" b="1" i="1" dirty="0" err="1">
                <a:effectLst>
                  <a:outerShdw blurRad="38100" dist="38100" dir="2700000" algn="tl">
                    <a:srgbClr val="000000">
                      <a:alpha val="43137"/>
                    </a:srgbClr>
                  </a:outerShdw>
                </a:effectLst>
                <a:latin typeface="+mj-lt"/>
              </a:rPr>
              <a:t>As</a:t>
            </a:r>
            <a:r>
              <a:rPr lang="it-IT" sz="2400" b="1" i="1" dirty="0">
                <a:effectLst>
                  <a:outerShdw blurRad="38100" dist="38100" dir="2700000" algn="tl">
                    <a:srgbClr val="000000">
                      <a:alpha val="43137"/>
                    </a:srgbClr>
                  </a:outerShdw>
                </a:effectLst>
                <a:latin typeface="+mj-lt"/>
              </a:rPr>
              <a:t> </a:t>
            </a:r>
            <a:r>
              <a:rPr lang="it-IT" sz="2400" b="1" i="1" dirty="0" err="1">
                <a:effectLst>
                  <a:outerShdw blurRad="38100" dist="38100" dir="2700000" algn="tl">
                    <a:srgbClr val="000000">
                      <a:alpha val="43137"/>
                    </a:srgbClr>
                  </a:outerShdw>
                </a:effectLst>
                <a:latin typeface="+mj-lt"/>
              </a:rPr>
              <a:t>Pilgrims</a:t>
            </a:r>
            <a:r>
              <a:rPr lang="it-IT" sz="2400" b="1" i="1" dirty="0">
                <a:effectLst>
                  <a:outerShdw blurRad="38100" dist="38100" dir="2700000" algn="tl">
                    <a:srgbClr val="000000">
                      <a:alpha val="43137"/>
                    </a:srgbClr>
                  </a:outerShdw>
                </a:effectLst>
                <a:latin typeface="+mj-lt"/>
              </a:rPr>
              <a:t> of Hope, </a:t>
            </a:r>
            <a:r>
              <a:rPr lang="it-IT" sz="2400" b="1" i="1" dirty="0" err="1">
                <a:effectLst>
                  <a:outerShdw blurRad="38100" dist="38100" dir="2700000" algn="tl">
                    <a:srgbClr val="000000">
                      <a:alpha val="43137"/>
                    </a:srgbClr>
                  </a:outerShdw>
                </a:effectLst>
                <a:latin typeface="+mj-lt"/>
              </a:rPr>
              <a:t>we</a:t>
            </a:r>
            <a:r>
              <a:rPr lang="it-IT" sz="2400" b="1" i="1" dirty="0">
                <a:effectLst>
                  <a:outerShdw blurRad="38100" dist="38100" dir="2700000" algn="tl">
                    <a:srgbClr val="000000">
                      <a:alpha val="43137"/>
                    </a:srgbClr>
                  </a:outerShdw>
                </a:effectLst>
                <a:latin typeface="+mj-lt"/>
              </a:rPr>
              <a:t> are </a:t>
            </a:r>
            <a:r>
              <a:rPr lang="it-IT" sz="2400" b="1" i="1" dirty="0" err="1">
                <a:effectLst>
                  <a:outerShdw blurRad="38100" dist="38100" dir="2700000" algn="tl">
                    <a:srgbClr val="000000">
                      <a:alpha val="43137"/>
                    </a:srgbClr>
                  </a:outerShdw>
                </a:effectLst>
                <a:latin typeface="+mj-lt"/>
              </a:rPr>
              <a:t>called</a:t>
            </a:r>
            <a:r>
              <a:rPr lang="it-IT" sz="2400" b="1" i="1" dirty="0">
                <a:effectLst>
                  <a:outerShdw blurRad="38100" dist="38100" dir="2700000" algn="tl">
                    <a:srgbClr val="000000">
                      <a:alpha val="43137"/>
                    </a:srgbClr>
                  </a:outerShdw>
                </a:effectLst>
                <a:latin typeface="+mj-lt"/>
              </a:rPr>
              <a:t> to </a:t>
            </a:r>
            <a:r>
              <a:rPr lang="it-IT" sz="2400" b="1" i="1" dirty="0" err="1">
                <a:effectLst>
                  <a:outerShdw blurRad="38100" dist="38100" dir="2700000" algn="tl">
                    <a:srgbClr val="000000">
                      <a:alpha val="43137"/>
                    </a:srgbClr>
                  </a:outerShdw>
                </a:effectLst>
                <a:latin typeface="+mj-lt"/>
              </a:rPr>
              <a:t>culvate</a:t>
            </a:r>
            <a:r>
              <a:rPr lang="it-IT" sz="2400" b="1" i="1" dirty="0">
                <a:effectLst>
                  <a:outerShdw blurRad="38100" dist="38100" dir="2700000" algn="tl">
                    <a:srgbClr val="000000">
                      <a:alpha val="43137"/>
                    </a:srgbClr>
                  </a:outerShdw>
                </a:effectLst>
                <a:latin typeface="+mj-lt"/>
              </a:rPr>
              <a:t> and </a:t>
            </a:r>
            <a:r>
              <a:rPr lang="it-IT" sz="2400" b="1" i="1" dirty="0" err="1">
                <a:effectLst>
                  <a:outerShdw blurRad="38100" dist="38100" dir="2700000" algn="tl">
                    <a:srgbClr val="000000">
                      <a:alpha val="43137"/>
                    </a:srgbClr>
                  </a:outerShdw>
                </a:effectLst>
                <a:latin typeface="+mj-lt"/>
              </a:rPr>
              <a:t>deepen</a:t>
            </a:r>
            <a:r>
              <a:rPr lang="it-IT" sz="2400" b="1" i="1" dirty="0">
                <a:effectLst>
                  <a:outerShdw blurRad="38100" dist="38100" dir="2700000" algn="tl">
                    <a:srgbClr val="000000">
                      <a:alpha val="43137"/>
                    </a:srgbClr>
                  </a:outerShdw>
                </a:effectLst>
                <a:latin typeface="+mj-lt"/>
              </a:rPr>
              <a:t> </a:t>
            </a:r>
            <a:r>
              <a:rPr lang="it-IT" sz="2400" b="1" i="1" dirty="0" err="1">
                <a:effectLst>
                  <a:outerShdw blurRad="38100" dist="38100" dir="2700000" algn="tl">
                    <a:srgbClr val="000000">
                      <a:alpha val="43137"/>
                    </a:srgbClr>
                  </a:outerShdw>
                </a:effectLst>
                <a:latin typeface="+mj-lt"/>
              </a:rPr>
              <a:t>prayer</a:t>
            </a:r>
            <a:r>
              <a:rPr lang="it-IT" sz="2400" b="1" i="1" dirty="0">
                <a:effectLst>
                  <a:outerShdw blurRad="38100" dist="38100" dir="2700000" algn="tl">
                    <a:srgbClr val="000000">
                      <a:alpha val="43137"/>
                    </a:srgbClr>
                  </a:outerShdw>
                </a:effectLst>
                <a:latin typeface="+mj-lt"/>
              </a:rPr>
              <a:t> life, </a:t>
            </a:r>
            <a:r>
              <a:rPr lang="it-IT" sz="2400" b="1" i="1" dirty="0" err="1">
                <a:effectLst>
                  <a:outerShdw blurRad="38100" dist="38100" dir="2700000" algn="tl">
                    <a:srgbClr val="000000">
                      <a:alpha val="43137"/>
                    </a:srgbClr>
                  </a:outerShdw>
                </a:effectLst>
                <a:latin typeface="+mj-lt"/>
              </a:rPr>
              <a:t>faith</a:t>
            </a:r>
            <a:r>
              <a:rPr lang="it-IT" sz="2400" b="1" i="1" dirty="0">
                <a:effectLst>
                  <a:outerShdw blurRad="38100" dist="38100" dir="2700000" algn="tl">
                    <a:srgbClr val="000000">
                      <a:alpha val="43137"/>
                    </a:srgbClr>
                  </a:outerShdw>
                </a:effectLst>
                <a:latin typeface="+mj-lt"/>
              </a:rPr>
              <a:t> and charity  </a:t>
            </a:r>
            <a:r>
              <a:rPr lang="it-IT" sz="2400" b="1" i="1" dirty="0" err="1">
                <a:effectLst>
                  <a:outerShdw blurRad="38100" dist="38100" dir="2700000" algn="tl">
                    <a:srgbClr val="000000">
                      <a:alpha val="43137"/>
                    </a:srgbClr>
                  </a:outerShdw>
                </a:effectLst>
                <a:latin typeface="+mj-lt"/>
              </a:rPr>
              <a:t>which</a:t>
            </a:r>
            <a:r>
              <a:rPr lang="it-IT" sz="2400" b="1" i="1" dirty="0">
                <a:effectLst>
                  <a:outerShdw blurRad="38100" dist="38100" dir="2700000" algn="tl">
                    <a:srgbClr val="000000">
                      <a:alpha val="43137"/>
                    </a:srgbClr>
                  </a:outerShdw>
                </a:effectLst>
                <a:latin typeface="+mj-lt"/>
              </a:rPr>
              <a:t> are the major keys to </a:t>
            </a:r>
            <a:r>
              <a:rPr lang="it-IT" sz="2400" b="1" i="1" dirty="0" err="1">
                <a:effectLst>
                  <a:outerShdw blurRad="38100" dist="38100" dir="2700000" algn="tl">
                    <a:srgbClr val="000000">
                      <a:alpha val="43137"/>
                    </a:srgbClr>
                  </a:outerShdw>
                </a:effectLst>
                <a:latin typeface="+mj-lt"/>
              </a:rPr>
              <a:t>christian</a:t>
            </a:r>
            <a:r>
              <a:rPr lang="it-IT" sz="2400" b="1" i="1" dirty="0">
                <a:effectLst>
                  <a:outerShdw blurRad="38100" dist="38100" dir="2700000" algn="tl">
                    <a:srgbClr val="000000">
                      <a:alpha val="43137"/>
                    </a:srgbClr>
                  </a:outerShdw>
                </a:effectLst>
                <a:latin typeface="+mj-lt"/>
              </a:rPr>
              <a:t> Hope.</a:t>
            </a:r>
          </a:p>
          <a:p>
            <a:endParaRPr lang="it-IT" sz="2400" b="1" dirty="0">
              <a:effectLst>
                <a:outerShdw blurRad="38100" dist="38100" dir="2700000" algn="tl">
                  <a:srgbClr val="000000">
                    <a:alpha val="43137"/>
                  </a:srgbClr>
                </a:outerShdw>
              </a:effectLst>
              <a:latin typeface="+mj-lt"/>
            </a:endParaRPr>
          </a:p>
          <a:p>
            <a:r>
              <a:rPr lang="it-IT" sz="2400" b="1" i="1" dirty="0">
                <a:effectLst>
                  <a:outerShdw blurRad="38100" dist="38100" dir="2700000" algn="tl">
                    <a:srgbClr val="000000">
                      <a:alpha val="43137"/>
                    </a:srgbClr>
                  </a:outerShdw>
                </a:effectLst>
                <a:latin typeface="+mj-lt"/>
              </a:rPr>
              <a:t>Pilgrim </a:t>
            </a:r>
            <a:r>
              <a:rPr lang="it-IT" sz="2400" b="1" i="1" dirty="0" err="1">
                <a:effectLst>
                  <a:outerShdw blurRad="38100" dist="38100" dir="2700000" algn="tl">
                    <a:srgbClr val="000000">
                      <a:alpha val="43137"/>
                    </a:srgbClr>
                  </a:outerShdw>
                </a:effectLst>
                <a:latin typeface="+mj-lt"/>
              </a:rPr>
              <a:t>journey</a:t>
            </a:r>
            <a:r>
              <a:rPr lang="it-IT" sz="2400" b="1" i="1" dirty="0">
                <a:effectLst>
                  <a:outerShdw blurRad="38100" dist="38100" dir="2700000" algn="tl">
                    <a:srgbClr val="000000">
                      <a:alpha val="43137"/>
                    </a:srgbClr>
                  </a:outerShdw>
                </a:effectLst>
                <a:latin typeface="+mj-lt"/>
              </a:rPr>
              <a:t> of Hope, </a:t>
            </a:r>
            <a:r>
              <a:rPr lang="it-IT" sz="2400" b="1" i="1" dirty="0" err="1">
                <a:effectLst>
                  <a:outerShdw blurRad="38100" dist="38100" dir="2700000" algn="tl">
                    <a:srgbClr val="000000">
                      <a:alpha val="43137"/>
                    </a:srgbClr>
                  </a:outerShdw>
                </a:effectLst>
                <a:latin typeface="+mj-lt"/>
              </a:rPr>
              <a:t>is</a:t>
            </a:r>
            <a:r>
              <a:rPr lang="it-IT" sz="2400" b="1" i="1" dirty="0">
                <a:effectLst>
                  <a:outerShdw blurRad="38100" dist="38100" dir="2700000" algn="tl">
                    <a:srgbClr val="000000">
                      <a:alpha val="43137"/>
                    </a:srgbClr>
                  </a:outerShdw>
                </a:effectLst>
                <a:latin typeface="+mj-lt"/>
              </a:rPr>
              <a:t> one of </a:t>
            </a:r>
            <a:r>
              <a:rPr lang="it-IT" sz="2400" b="1" i="1" dirty="0" err="1">
                <a:effectLst>
                  <a:outerShdw blurRad="38100" dist="38100" dir="2700000" algn="tl">
                    <a:srgbClr val="000000">
                      <a:alpha val="43137"/>
                    </a:srgbClr>
                  </a:outerShdw>
                </a:effectLst>
                <a:latin typeface="+mj-lt"/>
              </a:rPr>
              <a:t>rediscovering</a:t>
            </a:r>
            <a:r>
              <a:rPr lang="it-IT" sz="2400" b="1" i="1" dirty="0">
                <a:effectLst>
                  <a:outerShdw blurRad="38100" dist="38100" dir="2700000" algn="tl">
                    <a:srgbClr val="000000">
                      <a:alpha val="43137"/>
                    </a:srgbClr>
                  </a:outerShdw>
                </a:effectLst>
                <a:latin typeface="+mj-lt"/>
              </a:rPr>
              <a:t> </a:t>
            </a:r>
            <a:r>
              <a:rPr lang="it-IT" sz="2400" b="1" i="1" dirty="0" err="1">
                <a:effectLst>
                  <a:outerShdw blurRad="38100" dist="38100" dir="2700000" algn="tl">
                    <a:srgbClr val="000000">
                      <a:alpha val="43137"/>
                    </a:srgbClr>
                  </a:outerShdw>
                </a:effectLst>
                <a:latin typeface="+mj-lt"/>
              </a:rPr>
              <a:t>God’s</a:t>
            </a:r>
            <a:r>
              <a:rPr lang="it-IT" sz="2400" b="1" i="1" dirty="0">
                <a:effectLst>
                  <a:outerShdw blurRad="38100" dist="38100" dir="2700000" algn="tl">
                    <a:srgbClr val="000000">
                      <a:alpha val="43137"/>
                    </a:srgbClr>
                  </a:outerShdw>
                </a:effectLst>
                <a:latin typeface="+mj-lt"/>
              </a:rPr>
              <a:t> intimate love for </a:t>
            </a:r>
            <a:r>
              <a:rPr lang="it-IT" sz="2400" b="1" i="1" dirty="0" err="1">
                <a:effectLst>
                  <a:outerShdw blurRad="38100" dist="38100" dir="2700000" algn="tl">
                    <a:srgbClr val="000000">
                      <a:alpha val="43137"/>
                    </a:srgbClr>
                  </a:outerShdw>
                </a:effectLst>
                <a:latin typeface="+mj-lt"/>
              </a:rPr>
              <a:t>humanity</a:t>
            </a:r>
            <a:r>
              <a:rPr lang="it-IT" sz="2400" b="1" i="1" dirty="0">
                <a:effectLst>
                  <a:outerShdw blurRad="38100" dist="38100" dir="2700000" algn="tl">
                    <a:srgbClr val="000000">
                      <a:alpha val="43137"/>
                    </a:srgbClr>
                  </a:outerShdw>
                </a:effectLst>
                <a:latin typeface="+mj-lt"/>
              </a:rPr>
              <a:t> and self </a:t>
            </a:r>
            <a:r>
              <a:rPr lang="it-IT" sz="2400" b="1" i="1" dirty="0" err="1">
                <a:effectLst>
                  <a:outerShdw blurRad="38100" dist="38100" dir="2700000" algn="tl">
                    <a:srgbClr val="000000">
                      <a:alpha val="43137"/>
                    </a:srgbClr>
                  </a:outerShdw>
                </a:effectLst>
                <a:latin typeface="+mj-lt"/>
              </a:rPr>
              <a:t>rediscovery</a:t>
            </a:r>
            <a:r>
              <a:rPr lang="it-IT" sz="2400" b="1" i="1" dirty="0">
                <a:effectLst>
                  <a:outerShdw blurRad="38100" dist="38100" dir="2700000" algn="tl">
                    <a:srgbClr val="000000">
                      <a:alpha val="43137"/>
                    </a:srgbClr>
                  </a:outerShdw>
                </a:effectLst>
                <a:latin typeface="+mj-lt"/>
              </a:rPr>
              <a:t> </a:t>
            </a:r>
            <a:r>
              <a:rPr lang="it-IT" sz="2400" b="1" i="1" dirty="0" err="1">
                <a:effectLst>
                  <a:outerShdw blurRad="38100" dist="38100" dir="2700000" algn="tl">
                    <a:srgbClr val="000000">
                      <a:alpha val="43137"/>
                    </a:srgbClr>
                  </a:outerShdw>
                </a:effectLst>
                <a:latin typeface="+mj-lt"/>
              </a:rPr>
              <a:t>towards</a:t>
            </a:r>
            <a:r>
              <a:rPr lang="it-IT" sz="2400" b="1" i="1" dirty="0">
                <a:effectLst>
                  <a:outerShdw blurRad="38100" dist="38100" dir="2700000" algn="tl">
                    <a:srgbClr val="000000">
                      <a:alpha val="43137"/>
                    </a:srgbClr>
                  </a:outerShdw>
                </a:effectLst>
                <a:latin typeface="+mj-lt"/>
              </a:rPr>
              <a:t> new life.                   </a:t>
            </a:r>
            <a:r>
              <a:rPr lang="it-IT" sz="1600" b="1" i="1" dirty="0">
                <a:effectLst>
                  <a:outerShdw blurRad="38100" dist="38100" dir="2700000" algn="tl">
                    <a:srgbClr val="000000">
                      <a:alpha val="43137"/>
                    </a:srgbClr>
                  </a:outerShdw>
                </a:effectLst>
                <a:latin typeface="+mj-lt"/>
              </a:rPr>
              <a:t>Sr. M. Justine Naluggya-IHMR</a:t>
            </a:r>
          </a:p>
          <a:p>
            <a:endParaRPr lang="it-IT"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75AA4-0372-81EA-0C87-8DAE94656EC9}"/>
              </a:ext>
            </a:extLst>
          </p:cNvPr>
          <p:cNvSpPr>
            <a:spLocks noGrp="1"/>
          </p:cNvSpPr>
          <p:nvPr>
            <p:ph type="title"/>
          </p:nvPr>
        </p:nvSpPr>
        <p:spPr>
          <a:xfrm>
            <a:off x="4421171" y="323316"/>
            <a:ext cx="3195687" cy="1325563"/>
          </a:xfrm>
        </p:spPr>
        <p:txBody>
          <a:bodyPr/>
          <a:lstStyle/>
          <a:p>
            <a:r>
              <a:rPr lang="it-IT" sz="4400" b="1" dirty="0">
                <a:solidFill>
                  <a:schemeClr val="tx1"/>
                </a:solidFill>
                <a:effectLst>
                  <a:outerShdw blurRad="38100" dist="38100" dir="2700000" algn="tl">
                    <a:srgbClr val="000000">
                      <a:alpha val="43137"/>
                    </a:srgbClr>
                  </a:outerShdw>
                </a:effectLst>
              </a:rPr>
              <a:t>ADVENT</a:t>
            </a:r>
            <a:br>
              <a:rPr lang="it-IT" sz="4400" b="1" dirty="0">
                <a:solidFill>
                  <a:schemeClr val="tx1"/>
                </a:solidFill>
                <a:effectLst>
                  <a:outerShdw blurRad="38100" dist="38100" dir="2700000" algn="tl">
                    <a:srgbClr val="000000">
                      <a:alpha val="43137"/>
                    </a:srgbClr>
                  </a:outerShdw>
                </a:effectLst>
              </a:rPr>
            </a:br>
            <a:r>
              <a:rPr lang="it-IT" sz="4400" b="1" dirty="0">
                <a:solidFill>
                  <a:schemeClr val="tx1"/>
                </a:solidFill>
                <a:effectLst>
                  <a:outerShdw blurRad="38100" dist="38100" dir="2700000" algn="tl">
                    <a:srgbClr val="000000">
                      <a:alpha val="43137"/>
                    </a:srgbClr>
                  </a:outerShdw>
                </a:effectLst>
              </a:rPr>
              <a:t>SEASON</a:t>
            </a:r>
            <a:endParaRPr lang="it-IT" dirty="0"/>
          </a:p>
        </p:txBody>
      </p:sp>
      <p:sp>
        <p:nvSpPr>
          <p:cNvPr id="3" name="Segnaposto piè di pagina 2">
            <a:extLst>
              <a:ext uri="{FF2B5EF4-FFF2-40B4-BE49-F238E27FC236}">
                <a16:creationId xmlns:a16="http://schemas.microsoft.com/office/drawing/2014/main" id="{323C2DE3-2086-4EC9-2A84-AEA9165619F8}"/>
              </a:ext>
            </a:extLst>
          </p:cNvPr>
          <p:cNvSpPr>
            <a:spLocks noGrp="1"/>
          </p:cNvSpPr>
          <p:nvPr>
            <p:ph type="ftr" sz="quarter" idx="11"/>
          </p:nvPr>
        </p:nvSpPr>
        <p:spPr>
          <a:xfrm>
            <a:off x="240792" y="6502465"/>
            <a:ext cx="4114800" cy="365125"/>
          </a:xfrm>
        </p:spPr>
        <p:txBody>
          <a:bodyPr/>
          <a:lstStyle/>
          <a:p>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Breaking Walls of Tension, Opening the Door Of Hope</a:t>
            </a:r>
            <a:endParaRPr lang="it-IT" sz="1200" dirty="0">
              <a:solidFill>
                <a:srgbClr val="FF0000"/>
              </a:solidFill>
              <a:latin typeface="Agency FB" panose="020B0503020202020204" pitchFamily="34" charset="0"/>
            </a:endParaRPr>
          </a:p>
        </p:txBody>
      </p:sp>
      <p:sp>
        <p:nvSpPr>
          <p:cNvPr id="4" name="Segnaposto numero diapositiva 3">
            <a:extLst>
              <a:ext uri="{FF2B5EF4-FFF2-40B4-BE49-F238E27FC236}">
                <a16:creationId xmlns:a16="http://schemas.microsoft.com/office/drawing/2014/main" id="{6128DC10-8D20-B8D0-A35C-FF31D993D9F7}"/>
              </a:ext>
            </a:extLst>
          </p:cNvPr>
          <p:cNvSpPr>
            <a:spLocks noGrp="1"/>
          </p:cNvSpPr>
          <p:nvPr>
            <p:ph type="sldNum" sz="quarter" idx="12"/>
          </p:nvPr>
        </p:nvSpPr>
        <p:spPr/>
        <p:txBody>
          <a:bodyPr/>
          <a:lstStyle/>
          <a:p>
            <a:pPr rtl="0"/>
            <a:fld id="{294A09A9-5501-47C1-A89A-A340965A2BE2}" type="slidenum">
              <a:rPr lang="it-IT" noProof="0" smtClean="0"/>
              <a:t>2</a:t>
            </a:fld>
            <a:endParaRPr lang="it-IT" noProof="0"/>
          </a:p>
        </p:txBody>
      </p:sp>
      <p:sp>
        <p:nvSpPr>
          <p:cNvPr id="6" name="CasellaDiTesto 5">
            <a:extLst>
              <a:ext uri="{FF2B5EF4-FFF2-40B4-BE49-F238E27FC236}">
                <a16:creationId xmlns:a16="http://schemas.microsoft.com/office/drawing/2014/main" id="{AFC21584-C22E-AC5E-0043-12B474891D21}"/>
              </a:ext>
            </a:extLst>
          </p:cNvPr>
          <p:cNvSpPr txBox="1"/>
          <p:nvPr/>
        </p:nvSpPr>
        <p:spPr>
          <a:xfrm>
            <a:off x="3815875" y="1578849"/>
            <a:ext cx="8366699" cy="56323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ü"/>
            </a:pPr>
            <a:r>
              <a:rPr lang="en-US" sz="2800" b="1" dirty="0"/>
              <a:t>Season of waiting and preparation, journeying and hoping, focus our prayers on all the walls that separate and divide us, tear our lives apart, keep us locked up and in- themes of the season: hope, peace, love, and joy as a framework to address the essential mystery of incarnation, God-with-us, the Messiah, Emmanuel </a:t>
            </a:r>
          </a:p>
          <a:p>
            <a:endParaRPr lang="en-US" sz="2800" b="1" dirty="0"/>
          </a:p>
          <a:p>
            <a:pPr marL="285750" indent="-285750">
              <a:buFont typeface="Wingdings" panose="05000000000000000000" pitchFamily="2" charset="2"/>
              <a:buChar char="ü"/>
            </a:pPr>
            <a:r>
              <a:rPr lang="en-US" sz="2800" b="1" dirty="0"/>
              <a:t>In Hope and faith, we await the Prince of Peace to break down the dividing walls that separate us from incarnate love (Eph 2:14). </a:t>
            </a:r>
            <a:r>
              <a:rPr lang="en-US" sz="2800" b="1" i="1" kern="100" dirty="0">
                <a:effectLst/>
                <a:ea typeface="Calibri" panose="020F0502020204030204" pitchFamily="34" charset="0"/>
                <a:cs typeface="Times New Roman" panose="02020603050405020304" pitchFamily="18" charset="0"/>
              </a:rPr>
              <a:t>Faith sustains Hope and Hope does not disappoint (Rom 5:5)- God has given us hope and faith that rises over disappointments , tensions and darkness.</a:t>
            </a:r>
            <a:endParaRPr lang="it-IT" sz="2800" kern="1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en-US" sz="2400" b="1" dirty="0">
              <a:latin typeface="+mj-lt"/>
            </a:endParaRPr>
          </a:p>
        </p:txBody>
      </p:sp>
      <p:pic>
        <p:nvPicPr>
          <p:cNvPr id="7" name="Immagine 6" descr="Colore foglia di fiori">
            <a:extLst>
              <a:ext uri="{FF2B5EF4-FFF2-40B4-BE49-F238E27FC236}">
                <a16:creationId xmlns:a16="http://schemas.microsoft.com/office/drawing/2014/main" id="{340419F2-9970-534D-AC64-FDB68054D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06581" flipH="1">
            <a:off x="8661356" y="221868"/>
            <a:ext cx="2141406" cy="1360422"/>
          </a:xfrm>
          <a:prstGeom prst="rect">
            <a:avLst/>
          </a:prstGeom>
        </p:spPr>
      </p:pic>
      <p:pic>
        <p:nvPicPr>
          <p:cNvPr id="8" name="Immagine 7" descr="Colore foglia di fiori">
            <a:extLst>
              <a:ext uri="{FF2B5EF4-FFF2-40B4-BE49-F238E27FC236}">
                <a16:creationId xmlns:a16="http://schemas.microsoft.com/office/drawing/2014/main" id="{EAEA68C6-BA5C-C8B1-7F34-F1F585751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550556" flipH="1">
            <a:off x="573416" y="36886"/>
            <a:ext cx="2414195" cy="1533723"/>
          </a:xfrm>
          <a:prstGeom prst="rect">
            <a:avLst/>
          </a:prstGeom>
        </p:spPr>
      </p:pic>
      <p:sp>
        <p:nvSpPr>
          <p:cNvPr id="10" name="CasellaDiTesto 9">
            <a:extLst>
              <a:ext uri="{FF2B5EF4-FFF2-40B4-BE49-F238E27FC236}">
                <a16:creationId xmlns:a16="http://schemas.microsoft.com/office/drawing/2014/main" id="{54BC7F0D-C66A-C7A9-F986-9BFA5CE0D16F}"/>
              </a:ext>
            </a:extLst>
          </p:cNvPr>
          <p:cNvSpPr txBox="1"/>
          <p:nvPr/>
        </p:nvSpPr>
        <p:spPr>
          <a:xfrm>
            <a:off x="9426" y="1578850"/>
            <a:ext cx="3806449" cy="55965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800"/>
              </a:spcAft>
            </a:pPr>
            <a:r>
              <a:rPr lang="it-IT" sz="2400" b="1" kern="100" dirty="0">
                <a:latin typeface="+mj-lt"/>
                <a:ea typeface="Calibri" panose="020F0502020204030204" pitchFamily="34" charset="0"/>
                <a:cs typeface="Times New Roman" panose="02020603050405020304" pitchFamily="18" charset="0"/>
              </a:rPr>
              <a:t>             ADVENT </a:t>
            </a:r>
          </a:p>
          <a:p>
            <a:pPr marL="342900" indent="-342900" algn="just">
              <a:spcAft>
                <a:spcPts val="800"/>
              </a:spcAft>
              <a:buFont typeface="Arial" panose="020B0604020202020204" pitchFamily="34" charset="0"/>
              <a:buChar char="•"/>
            </a:pPr>
            <a:r>
              <a:rPr lang="it-IT" sz="2400" b="1" kern="100" dirty="0" err="1">
                <a:latin typeface="+mj-lt"/>
                <a:ea typeface="Calibri" panose="020F0502020204030204" pitchFamily="34" charset="0"/>
                <a:cs typeface="Times New Roman" panose="02020603050405020304" pitchFamily="18" charset="0"/>
              </a:rPr>
              <a:t>It’s</a:t>
            </a:r>
            <a:r>
              <a:rPr lang="it-IT" sz="2400" b="1" kern="100" dirty="0">
                <a:latin typeface="+mj-lt"/>
                <a:ea typeface="Calibri" panose="020F0502020204030204" pitchFamily="34" charset="0"/>
                <a:cs typeface="Times New Roman" panose="02020603050405020304" pitchFamily="18" charset="0"/>
              </a:rPr>
              <a:t> a moment of Grace,</a:t>
            </a:r>
            <a:r>
              <a:rPr lang="en-GB" sz="2400" b="1" kern="100" dirty="0">
                <a:latin typeface="+mj-lt"/>
                <a:ea typeface="Calibri" panose="020F0502020204030204" pitchFamily="34" charset="0"/>
                <a:cs typeface="Times New Roman" panose="02020603050405020304" pitchFamily="18" charset="0"/>
              </a:rPr>
              <a:t> time of hoping and waiting for Christ’s birth in our live.</a:t>
            </a:r>
            <a:endParaRPr lang="it-IT" sz="2400" b="1" kern="100" dirty="0">
              <a:latin typeface="+mj-lt"/>
              <a:ea typeface="Calibri" panose="020F050202020403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it-IT" sz="2400" b="1" kern="100" dirty="0">
                <a:latin typeface="+mj-lt"/>
                <a:ea typeface="Calibri" panose="020F0502020204030204" pitchFamily="34" charset="0"/>
                <a:cs typeface="Times New Roman" panose="02020603050405020304" pitchFamily="18" charset="0"/>
              </a:rPr>
              <a:t>I</a:t>
            </a:r>
            <a:r>
              <a:rPr lang="en-GB" sz="2400" b="1" kern="100" dirty="0">
                <a:latin typeface="+mj-lt"/>
                <a:ea typeface="Calibri" panose="020F0502020204030204" pitchFamily="34" charset="0"/>
                <a:cs typeface="Times New Roman" panose="02020603050405020304" pitchFamily="18" charset="0"/>
              </a:rPr>
              <a:t>t’s a time of learning patience in the process </a:t>
            </a:r>
            <a:r>
              <a:rPr lang="it-IT" sz="2400" b="1" kern="100" dirty="0" err="1">
                <a:latin typeface="+mj-lt"/>
                <a:ea typeface="Calibri" panose="020F0502020204030204" pitchFamily="34" charset="0"/>
                <a:cs typeface="Times New Roman" panose="02020603050405020304" pitchFamily="18" charset="0"/>
              </a:rPr>
              <a:t>as</a:t>
            </a:r>
            <a:r>
              <a:rPr lang="it-IT" sz="2400" b="1" kern="100" dirty="0">
                <a:latin typeface="+mj-lt"/>
                <a:ea typeface="Calibri" panose="020F0502020204030204" pitchFamily="34" charset="0"/>
                <a:cs typeface="Times New Roman" panose="02020603050405020304" pitchFamily="18" charset="0"/>
              </a:rPr>
              <a:t> </a:t>
            </a:r>
            <a:r>
              <a:rPr lang="it-IT" sz="2400" b="1" kern="100" dirty="0" err="1">
                <a:latin typeface="+mj-lt"/>
                <a:ea typeface="Calibri" panose="020F0502020204030204" pitchFamily="34" charset="0"/>
                <a:cs typeface="Times New Roman" panose="02020603050405020304" pitchFamily="18" charset="0"/>
              </a:rPr>
              <a:t>we</a:t>
            </a:r>
            <a:r>
              <a:rPr lang="it-IT" sz="2400" b="1" kern="100" dirty="0">
                <a:latin typeface="+mj-lt"/>
                <a:ea typeface="Calibri" panose="020F0502020204030204" pitchFamily="34" charset="0"/>
                <a:cs typeface="Times New Roman" panose="02020603050405020304" pitchFamily="18" charset="0"/>
              </a:rPr>
              <a:t> </a:t>
            </a:r>
            <a:r>
              <a:rPr lang="it-IT" sz="2400" b="1" kern="100" dirty="0" err="1">
                <a:latin typeface="+mj-lt"/>
                <a:ea typeface="Calibri" panose="020F0502020204030204" pitchFamily="34" charset="0"/>
                <a:cs typeface="Times New Roman" panose="02020603050405020304" pitchFamily="18" charset="0"/>
              </a:rPr>
              <a:t>wait</a:t>
            </a:r>
            <a:r>
              <a:rPr lang="it-IT" sz="2400" b="1" kern="100" dirty="0">
                <a:latin typeface="+mj-lt"/>
                <a:ea typeface="Calibri" panose="020F0502020204030204" pitchFamily="34" charset="0"/>
                <a:cs typeface="Times New Roman" panose="02020603050405020304" pitchFamily="18" charset="0"/>
              </a:rPr>
              <a:t> the coming of the </a:t>
            </a:r>
            <a:r>
              <a:rPr lang="it-IT" sz="2400" b="1" kern="100" dirty="0" err="1">
                <a:latin typeface="+mj-lt"/>
                <a:ea typeface="Calibri" panose="020F0502020204030204" pitchFamily="34" charset="0"/>
                <a:cs typeface="Times New Roman" panose="02020603050405020304" pitchFamily="18" charset="0"/>
              </a:rPr>
              <a:t>Messiah</a:t>
            </a:r>
            <a:r>
              <a:rPr lang="it-IT" sz="2400" b="1" kern="100" dirty="0">
                <a:latin typeface="+mj-lt"/>
                <a:ea typeface="Calibri" panose="020F0502020204030204" pitchFamily="34" charset="0"/>
                <a:cs typeface="Times New Roman" panose="02020603050405020304" pitchFamily="18" charset="0"/>
              </a:rPr>
              <a:t>, the invisibile </a:t>
            </a:r>
            <a:r>
              <a:rPr lang="it-IT" sz="2400" b="1" kern="100" dirty="0" err="1">
                <a:latin typeface="+mj-lt"/>
                <a:ea typeface="Calibri" panose="020F0502020204030204" pitchFamily="34" charset="0"/>
                <a:cs typeface="Times New Roman" panose="02020603050405020304" pitchFamily="18" charset="0"/>
              </a:rPr>
              <a:t>God</a:t>
            </a:r>
            <a:r>
              <a:rPr lang="it-IT" sz="2400" b="1" kern="100" dirty="0">
                <a:latin typeface="+mj-lt"/>
                <a:ea typeface="Calibri" panose="020F0502020204030204" pitchFamily="34" charset="0"/>
                <a:cs typeface="Times New Roman" panose="02020603050405020304" pitchFamily="18" charset="0"/>
              </a:rPr>
              <a:t>, the Word made </a:t>
            </a:r>
            <a:r>
              <a:rPr lang="it-IT" sz="2400" b="1" kern="100" dirty="0" err="1">
                <a:latin typeface="+mj-lt"/>
                <a:ea typeface="Calibri" panose="020F0502020204030204" pitchFamily="34" charset="0"/>
                <a:cs typeface="Times New Roman" panose="02020603050405020304" pitchFamily="18" charset="0"/>
              </a:rPr>
              <a:t>flesh</a:t>
            </a:r>
            <a:r>
              <a:rPr lang="it-IT" sz="2400" b="1" kern="100" dirty="0">
                <a:latin typeface="+mj-lt"/>
                <a:ea typeface="Calibri" panose="020F0502020204030204" pitchFamily="34" charset="0"/>
                <a:cs typeface="Times New Roman" panose="02020603050405020304" pitchFamily="18" charset="0"/>
              </a:rPr>
              <a:t> (Col 1:15) </a:t>
            </a:r>
          </a:p>
          <a:p>
            <a:pPr marL="342900" indent="-342900" algn="just">
              <a:spcAft>
                <a:spcPts val="800"/>
              </a:spcAft>
              <a:buFont typeface="Arial" panose="020B0604020202020204" pitchFamily="34" charset="0"/>
              <a:buChar char="•"/>
            </a:pPr>
            <a:r>
              <a:rPr lang="it-IT" sz="2400" b="1" kern="100" dirty="0" err="1">
                <a:latin typeface="+mj-lt"/>
                <a:ea typeface="Calibri" panose="020F0502020204030204" pitchFamily="34" charset="0"/>
                <a:cs typeface="Times New Roman" panose="02020603050405020304" pitchFamily="18" charset="0"/>
              </a:rPr>
              <a:t>Awaited</a:t>
            </a:r>
            <a:r>
              <a:rPr lang="it-IT" sz="2400" b="1" kern="100" dirty="0">
                <a:latin typeface="+mj-lt"/>
                <a:ea typeface="Calibri" panose="020F0502020204030204" pitchFamily="34" charset="0"/>
                <a:cs typeface="Times New Roman" panose="02020603050405020304" pitchFamily="18" charset="0"/>
              </a:rPr>
              <a:t> </a:t>
            </a:r>
            <a:r>
              <a:rPr lang="it-IT" sz="2400" b="1" kern="100" dirty="0" err="1">
                <a:latin typeface="+mj-lt"/>
                <a:ea typeface="Calibri" panose="020F0502020204030204" pitchFamily="34" charset="0"/>
                <a:cs typeface="Times New Roman" panose="02020603050405020304" pitchFamily="18" charset="0"/>
              </a:rPr>
              <a:t>fulfilment</a:t>
            </a:r>
            <a:r>
              <a:rPr lang="it-IT" sz="2400" b="1" kern="100" dirty="0">
                <a:latin typeface="+mj-lt"/>
                <a:ea typeface="Calibri" panose="020F0502020204030204" pitchFamily="34" charset="0"/>
                <a:cs typeface="Times New Roman" panose="02020603050405020304" pitchFamily="18" charset="0"/>
              </a:rPr>
              <a:t> of Christmas </a:t>
            </a:r>
            <a:r>
              <a:rPr lang="it-IT" sz="2400" b="1" kern="100" dirty="0" err="1">
                <a:latin typeface="+mj-lt"/>
                <a:ea typeface="Calibri" panose="020F0502020204030204" pitchFamily="34" charset="0"/>
                <a:cs typeface="Times New Roman" panose="02020603050405020304" pitchFamily="18" charset="0"/>
              </a:rPr>
              <a:t>joys</a:t>
            </a:r>
            <a:r>
              <a:rPr lang="it-IT" sz="2400" b="1" kern="100" dirty="0">
                <a:latin typeface="+mj-lt"/>
                <a:ea typeface="Calibri" panose="020F0502020204030204" pitchFamily="34" charset="0"/>
                <a:cs typeface="Times New Roman" panose="02020603050405020304" pitchFamily="18" charset="0"/>
              </a:rPr>
              <a:t> of the </a:t>
            </a:r>
            <a:r>
              <a:rPr lang="it-IT" sz="2400" b="1" kern="100" dirty="0" err="1">
                <a:latin typeface="+mj-lt"/>
                <a:ea typeface="Calibri" panose="020F0502020204030204" pitchFamily="34" charset="0"/>
                <a:cs typeface="Times New Roman" panose="02020603050405020304" pitchFamily="18" charset="0"/>
              </a:rPr>
              <a:t>expected</a:t>
            </a:r>
            <a:r>
              <a:rPr lang="it-IT" sz="2400" b="1" kern="100" dirty="0">
                <a:latin typeface="+mj-lt"/>
                <a:ea typeface="Calibri" panose="020F0502020204030204" pitchFamily="34" charset="0"/>
                <a:cs typeface="Times New Roman" panose="02020603050405020304" pitchFamily="18" charset="0"/>
              </a:rPr>
              <a:t> </a:t>
            </a:r>
            <a:r>
              <a:rPr lang="it-IT" sz="2400" b="1" kern="100" dirty="0" err="1">
                <a:latin typeface="+mj-lt"/>
                <a:ea typeface="Calibri" panose="020F0502020204030204" pitchFamily="34" charset="0"/>
                <a:cs typeface="Times New Roman" panose="02020603050405020304" pitchFamily="18" charset="0"/>
              </a:rPr>
              <a:t>Messiah</a:t>
            </a:r>
            <a:r>
              <a:rPr lang="it-IT" sz="2400" b="1" kern="100" dirty="0">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8189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090AC0D-F624-B281-1AB5-687E5F6B3291}"/>
              </a:ext>
            </a:extLst>
          </p:cNvPr>
          <p:cNvSpPr>
            <a:spLocks noGrp="1"/>
          </p:cNvSpPr>
          <p:nvPr>
            <p:ph type="body" sz="quarter" idx="13"/>
          </p:nvPr>
        </p:nvSpPr>
        <p:spPr>
          <a:xfrm>
            <a:off x="123475" y="316922"/>
            <a:ext cx="5986021" cy="641217"/>
          </a:xfrm>
        </p:spPr>
        <p:txBody>
          <a:bodyPr rtlCol="0">
            <a:normAutofit/>
          </a:bodyPr>
          <a:lstStyle>
            <a:defPPr>
              <a:defRPr lang="it-IT"/>
            </a:defPPr>
          </a:lstStyle>
          <a:p>
            <a:pPr rtl="0"/>
            <a:r>
              <a:rPr lang="en-GB" sz="3200" b="1" dirty="0">
                <a:solidFill>
                  <a:srgbClr val="FF0000"/>
                </a:solidFill>
                <a:effectLst>
                  <a:outerShdw blurRad="38100" dist="38100" dir="2700000" algn="tl">
                    <a:srgbClr val="000000">
                      <a:alpha val="43137"/>
                    </a:srgbClr>
                  </a:outerShdw>
                </a:effectLst>
                <a:latin typeface="Book Antiqua" panose="02040602050305030304" pitchFamily="18" charset="0"/>
              </a:rPr>
              <a:t>INTERACTIVE MOMENT</a:t>
            </a:r>
          </a:p>
        </p:txBody>
      </p:sp>
      <p:pic>
        <p:nvPicPr>
          <p:cNvPr id="10" name="Immagine 9" descr="Colore foglia di fiori">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89347" flipH="1">
            <a:off x="3282252" y="5101636"/>
            <a:ext cx="3214109" cy="2041903"/>
          </a:xfrm>
          <a:prstGeom prst="rect">
            <a:avLst/>
          </a:prstGeom>
        </p:spPr>
      </p:pic>
      <p:sp>
        <p:nvSpPr>
          <p:cNvPr id="6" name="Segnaposto numero diapositiva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t>3</a:t>
            </a:fld>
            <a:endParaRPr lang="it-IT"/>
          </a:p>
        </p:txBody>
      </p:sp>
      <p:sp>
        <p:nvSpPr>
          <p:cNvPr id="8" name="CasellaDiTesto 7">
            <a:extLst>
              <a:ext uri="{FF2B5EF4-FFF2-40B4-BE49-F238E27FC236}">
                <a16:creationId xmlns:a16="http://schemas.microsoft.com/office/drawing/2014/main" id="{19E2E276-5033-3C35-8AF0-DCF1FDE45D48}"/>
              </a:ext>
            </a:extLst>
          </p:cNvPr>
          <p:cNvSpPr txBox="1"/>
          <p:nvPr/>
        </p:nvSpPr>
        <p:spPr>
          <a:xfrm>
            <a:off x="1131215" y="1057035"/>
            <a:ext cx="4864231" cy="1231106"/>
          </a:xfrm>
          <a:prstGeom prst="rect">
            <a:avLst/>
          </a:prstGeom>
          <a:noFill/>
        </p:spPr>
        <p:txBody>
          <a:bodyPr wrap="square">
            <a:spAutoFit/>
          </a:bodyPr>
          <a:lstStyle/>
          <a:p>
            <a:pPr algn="just" rtl="0"/>
            <a:endParaRPr lang="en-GB" sz="1800" b="1" dirty="0">
              <a:effectLst>
                <a:outerShdw blurRad="38100" dist="38100" dir="2700000" algn="tl">
                  <a:srgbClr val="000000">
                    <a:alpha val="43137"/>
                  </a:srgbClr>
                </a:outerShdw>
              </a:effectLst>
            </a:endParaRPr>
          </a:p>
          <a:p>
            <a:pPr lvl="2" algn="just"/>
            <a:r>
              <a:rPr lang="en-GB" sz="2800" b="1" dirty="0">
                <a:effectLst>
                  <a:outerShdw blurRad="38100" dist="38100" dir="2700000" algn="tl">
                    <a:srgbClr val="000000">
                      <a:alpha val="43137"/>
                    </a:srgbClr>
                  </a:outerShdw>
                </a:effectLst>
              </a:rPr>
              <a:t>Tensions of life’s journey in our different contexts</a:t>
            </a:r>
          </a:p>
        </p:txBody>
      </p:sp>
      <p:sp>
        <p:nvSpPr>
          <p:cNvPr id="9" name="Freccia a destra 8">
            <a:extLst>
              <a:ext uri="{FF2B5EF4-FFF2-40B4-BE49-F238E27FC236}">
                <a16:creationId xmlns:a16="http://schemas.microsoft.com/office/drawing/2014/main" id="{4D8EAE98-D310-5D73-A48C-7C23126AAD59}"/>
              </a:ext>
            </a:extLst>
          </p:cNvPr>
          <p:cNvSpPr/>
          <p:nvPr/>
        </p:nvSpPr>
        <p:spPr>
          <a:xfrm>
            <a:off x="1491352" y="1570647"/>
            <a:ext cx="707011" cy="49962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60DAAF6C-5F50-429D-B95D-D72EBFA84E67}"/>
              </a:ext>
            </a:extLst>
          </p:cNvPr>
          <p:cNvSpPr txBox="1"/>
          <p:nvPr/>
        </p:nvSpPr>
        <p:spPr>
          <a:xfrm>
            <a:off x="2468731" y="3867327"/>
            <a:ext cx="3875508" cy="954107"/>
          </a:xfrm>
          <a:prstGeom prst="rect">
            <a:avLst/>
          </a:prstGeom>
          <a:noFill/>
        </p:spPr>
        <p:txBody>
          <a:bodyPr wrap="square">
            <a:spAutoFit/>
          </a:bodyPr>
          <a:lstStyle/>
          <a:p>
            <a:pPr rtl="0"/>
            <a:r>
              <a:rPr lang="en-GB" sz="2800" b="1" dirty="0">
                <a:solidFill>
                  <a:schemeClr val="tx1"/>
                </a:solidFill>
                <a:effectLst>
                  <a:outerShdw blurRad="38100" dist="38100" dir="2700000" algn="tl">
                    <a:srgbClr val="000000">
                      <a:alpha val="43137"/>
                    </a:srgbClr>
                  </a:outerShdw>
                </a:effectLst>
              </a:rPr>
              <a:t>Re-awaken our memories of God’s goodness-Isaiah</a:t>
            </a:r>
          </a:p>
        </p:txBody>
      </p:sp>
      <p:sp>
        <p:nvSpPr>
          <p:cNvPr id="13" name="Freccia a destra 12">
            <a:extLst>
              <a:ext uri="{FF2B5EF4-FFF2-40B4-BE49-F238E27FC236}">
                <a16:creationId xmlns:a16="http://schemas.microsoft.com/office/drawing/2014/main" id="{CDD51082-EE88-E05E-242A-582ED35DBE18}"/>
              </a:ext>
            </a:extLst>
          </p:cNvPr>
          <p:cNvSpPr/>
          <p:nvPr/>
        </p:nvSpPr>
        <p:spPr>
          <a:xfrm>
            <a:off x="1844858" y="4173877"/>
            <a:ext cx="729586" cy="48463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FA13B52C-0102-FF78-9339-6EE7394BB8DE}"/>
              </a:ext>
            </a:extLst>
          </p:cNvPr>
          <p:cNvSpPr txBox="1"/>
          <p:nvPr/>
        </p:nvSpPr>
        <p:spPr>
          <a:xfrm>
            <a:off x="661867" y="5345163"/>
            <a:ext cx="4042108" cy="830997"/>
          </a:xfrm>
          <a:prstGeom prst="rect">
            <a:avLst/>
          </a:prstGeom>
          <a:noFill/>
        </p:spPr>
        <p:txBody>
          <a:bodyPr wrap="square">
            <a:spAutoFit/>
          </a:bodyPr>
          <a:lstStyle/>
          <a:p>
            <a:pPr rtl="0"/>
            <a:r>
              <a:rPr lang="en-GB" sz="2400" b="1" dirty="0">
                <a:solidFill>
                  <a:schemeClr val="tx1"/>
                </a:solidFill>
                <a:effectLst>
                  <a:outerShdw blurRad="38100" dist="38100" dir="2700000" algn="tl">
                    <a:srgbClr val="000000">
                      <a:alpha val="43137"/>
                    </a:srgbClr>
                  </a:outerShdw>
                </a:effectLst>
              </a:rPr>
              <a:t>Open the Door of Hope, expected Messiah, Christmas joy</a:t>
            </a:r>
            <a:endParaRPr lang="it-IT" sz="2400" b="1" dirty="0">
              <a:solidFill>
                <a:schemeClr val="tx1"/>
              </a:solidFill>
              <a:effectLst>
                <a:outerShdw blurRad="38100" dist="38100" dir="2700000" algn="tl">
                  <a:srgbClr val="000000">
                    <a:alpha val="43137"/>
                  </a:srgbClr>
                </a:outerShdw>
              </a:effectLst>
            </a:endParaRPr>
          </a:p>
        </p:txBody>
      </p:sp>
      <p:sp>
        <p:nvSpPr>
          <p:cNvPr id="16" name="Freccia a destra 15">
            <a:extLst>
              <a:ext uri="{FF2B5EF4-FFF2-40B4-BE49-F238E27FC236}">
                <a16:creationId xmlns:a16="http://schemas.microsoft.com/office/drawing/2014/main" id="{B9B4BAA5-8624-45F5-BEAC-1AE8BDED878E}"/>
              </a:ext>
            </a:extLst>
          </p:cNvPr>
          <p:cNvSpPr/>
          <p:nvPr/>
        </p:nvSpPr>
        <p:spPr>
          <a:xfrm>
            <a:off x="-10178" y="5338098"/>
            <a:ext cx="729586" cy="48463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EFEE6825-0F6F-DB76-B175-0B8DF08C74AB}"/>
              </a:ext>
            </a:extLst>
          </p:cNvPr>
          <p:cNvSpPr txBox="1"/>
          <p:nvPr/>
        </p:nvSpPr>
        <p:spPr>
          <a:xfrm>
            <a:off x="5344998" y="33679"/>
            <a:ext cx="6606210" cy="1569660"/>
          </a:xfrm>
          <a:prstGeom prst="rect">
            <a:avLst/>
          </a:prstGeom>
          <a:noFill/>
        </p:spPr>
        <p:txBody>
          <a:bodyPr wrap="square">
            <a:spAutoFit/>
          </a:bodyPr>
          <a:lstStyle/>
          <a:p>
            <a:pPr algn="ctr" rtl="0"/>
            <a:endParaRPr lang="en-GB" sz="2400" b="1" dirty="0">
              <a:effectLst>
                <a:outerShdw blurRad="38100" dist="38100" dir="2700000" algn="tl">
                  <a:srgbClr val="000000">
                    <a:alpha val="43137"/>
                  </a:srgbClr>
                </a:outerShdw>
              </a:effectLst>
            </a:endParaRPr>
          </a:p>
          <a:p>
            <a:pPr lvl="2" algn="ctr"/>
            <a:r>
              <a:rPr lang="en-GB" sz="3600" b="1" dirty="0">
                <a:effectLst>
                  <a:outerShdw blurRad="38100" dist="38100" dir="2700000" algn="tl">
                    <a:srgbClr val="000000">
                      <a:alpha val="43137"/>
                    </a:srgbClr>
                  </a:outerShdw>
                </a:effectLst>
              </a:rPr>
              <a:t>Tensions of life’s journey in our different contexts</a:t>
            </a:r>
          </a:p>
        </p:txBody>
      </p:sp>
      <p:sp>
        <p:nvSpPr>
          <p:cNvPr id="3" name="CasellaDiTesto 2">
            <a:extLst>
              <a:ext uri="{FF2B5EF4-FFF2-40B4-BE49-F238E27FC236}">
                <a16:creationId xmlns:a16="http://schemas.microsoft.com/office/drawing/2014/main" id="{59CD29F7-F98F-3E4B-4095-5659F48A58AE}"/>
              </a:ext>
            </a:extLst>
          </p:cNvPr>
          <p:cNvSpPr txBox="1"/>
          <p:nvPr/>
        </p:nvSpPr>
        <p:spPr>
          <a:xfrm>
            <a:off x="6673768" y="4380154"/>
            <a:ext cx="5068479" cy="646331"/>
          </a:xfrm>
          <a:prstGeom prst="rect">
            <a:avLst/>
          </a:prstGeom>
          <a:noFill/>
        </p:spPr>
        <p:txBody>
          <a:bodyPr wrap="square">
            <a:spAutoFit/>
          </a:bodyPr>
          <a:lstStyle/>
          <a:p>
            <a:pPr marL="742950" lvl="1" indent="-285750">
              <a:buFont typeface="Wingdings" panose="05000000000000000000" pitchFamily="2" charset="2"/>
              <a:buChar char="ü"/>
            </a:pPr>
            <a:endParaRPr lang="en-GB" b="1" dirty="0">
              <a:effectLst>
                <a:outerShdw blurRad="38100" dist="38100" dir="2700000" algn="tl">
                  <a:srgbClr val="000000">
                    <a:alpha val="43137"/>
                  </a:srgbClr>
                </a:outerShdw>
              </a:effectLst>
            </a:endParaRPr>
          </a:p>
          <a:p>
            <a:pPr marL="742950" lvl="1" indent="-285750" algn="ctr">
              <a:buFont typeface="Wingdings" panose="05000000000000000000" pitchFamily="2" charset="2"/>
              <a:buChar char="ü"/>
            </a:pPr>
            <a:endParaRPr lang="en-GB" b="1" dirty="0">
              <a:effectLst>
                <a:outerShdw blurRad="38100" dist="38100" dir="2700000" algn="tl">
                  <a:srgbClr val="000000">
                    <a:alpha val="43137"/>
                  </a:srgbClr>
                </a:outerShdw>
              </a:effectLst>
            </a:endParaRPr>
          </a:p>
        </p:txBody>
      </p:sp>
      <p:sp>
        <p:nvSpPr>
          <p:cNvPr id="7" name="CasellaDiTesto 6">
            <a:extLst>
              <a:ext uri="{FF2B5EF4-FFF2-40B4-BE49-F238E27FC236}">
                <a16:creationId xmlns:a16="http://schemas.microsoft.com/office/drawing/2014/main" id="{34C09EE4-D88A-1F57-3761-F84A01F1C50D}"/>
              </a:ext>
            </a:extLst>
          </p:cNvPr>
          <p:cNvSpPr txBox="1"/>
          <p:nvPr/>
        </p:nvSpPr>
        <p:spPr>
          <a:xfrm>
            <a:off x="5833815" y="1526585"/>
            <a:ext cx="6358185" cy="5816977"/>
          </a:xfrm>
          <a:prstGeom prst="rect">
            <a:avLst/>
          </a:prstGeom>
          <a:noFill/>
        </p:spPr>
        <p:txBody>
          <a:bodyPr wrap="square">
            <a:spAutoFit/>
          </a:bodyPr>
          <a:lstStyle/>
          <a:p>
            <a:pPr marL="1200150" lvl="2" indent="-285750">
              <a:buFont typeface="Wingdings" panose="05000000000000000000" pitchFamily="2" charset="2"/>
              <a:buChar char="q"/>
            </a:pPr>
            <a:r>
              <a:rPr lang="en-GB" sz="2400" b="1" dirty="0">
                <a:effectLst>
                  <a:outerShdw blurRad="38100" dist="38100" dir="2700000" algn="tl">
                    <a:srgbClr val="000000">
                      <a:alpha val="43137"/>
                    </a:srgbClr>
                  </a:outerShdw>
                </a:effectLst>
                <a:latin typeface="+mj-lt"/>
              </a:rPr>
              <a:t>Painful and uncomfortable forces in life  </a:t>
            </a:r>
            <a:r>
              <a:rPr lang="en-US" sz="2400" dirty="0">
                <a:latin typeface="+mj-lt"/>
              </a:rPr>
              <a:t>(</a:t>
            </a:r>
            <a:r>
              <a:rPr lang="en-GB" sz="2400" b="1" dirty="0">
                <a:effectLst>
                  <a:outerShdw blurRad="38100" dist="38100" dir="2700000" algn="tl">
                    <a:srgbClr val="000000">
                      <a:alpha val="43137"/>
                    </a:srgbClr>
                  </a:outerShdw>
                </a:effectLst>
                <a:latin typeface="+mj-lt"/>
              </a:rPr>
              <a:t>social, spiritual, political, and cultural). Tensions in relationships, systems and the surroundings. </a:t>
            </a:r>
          </a:p>
          <a:p>
            <a:pPr marL="1200150" lvl="2" indent="-285750">
              <a:buFont typeface="Wingdings" panose="05000000000000000000" pitchFamily="2" charset="2"/>
              <a:buChar char="q"/>
            </a:pPr>
            <a:endParaRPr lang="en-GB" sz="2400" b="1" dirty="0">
              <a:effectLst>
                <a:outerShdw blurRad="38100" dist="38100" dir="2700000" algn="tl">
                  <a:srgbClr val="000000">
                    <a:alpha val="43137"/>
                  </a:srgbClr>
                </a:outerShdw>
              </a:effectLst>
              <a:latin typeface="+mj-lt"/>
            </a:endParaRPr>
          </a:p>
          <a:p>
            <a:pPr marL="1200150" lvl="2" indent="-285750">
              <a:buFont typeface="Wingdings" panose="05000000000000000000" pitchFamily="2" charset="2"/>
              <a:buChar char="q"/>
            </a:pPr>
            <a:r>
              <a:rPr lang="en-GB" sz="2400" b="1" dirty="0">
                <a:effectLst>
                  <a:outerShdw blurRad="38100" dist="38100" dir="2700000" algn="tl">
                    <a:srgbClr val="000000">
                      <a:alpha val="43137"/>
                    </a:srgbClr>
                  </a:outerShdw>
                </a:effectLst>
                <a:latin typeface="+mj-lt"/>
              </a:rPr>
              <a:t>The </a:t>
            </a:r>
            <a:r>
              <a:rPr lang="en-GB" sz="2400" b="1" i="1" dirty="0">
                <a:effectLst>
                  <a:outerShdw blurRad="38100" dist="38100" dir="2700000" algn="tl">
                    <a:srgbClr val="000000">
                      <a:alpha val="43137"/>
                    </a:srgbClr>
                  </a:outerShdw>
                </a:effectLst>
                <a:latin typeface="+mj-lt"/>
              </a:rPr>
              <a:t>How response </a:t>
            </a:r>
            <a:r>
              <a:rPr lang="en-GB" sz="2400" b="1" dirty="0">
                <a:effectLst>
                  <a:outerShdw blurRad="38100" dist="38100" dir="2700000" algn="tl">
                    <a:srgbClr val="000000">
                      <a:alpha val="43137"/>
                    </a:srgbClr>
                  </a:outerShdw>
                </a:effectLst>
                <a:latin typeface="+mj-lt"/>
              </a:rPr>
              <a:t>towards tensions in life is very crucial and drives us to healing, Hope, joy, inner peace, communion, development and prosperity.</a:t>
            </a:r>
          </a:p>
          <a:p>
            <a:pPr lvl="2"/>
            <a:endParaRPr lang="en-GB" sz="2400" b="1" dirty="0">
              <a:effectLst>
                <a:outerShdw blurRad="38100" dist="38100" dir="2700000" algn="tl">
                  <a:srgbClr val="000000">
                    <a:alpha val="43137"/>
                  </a:srgbClr>
                </a:outerShdw>
              </a:effectLst>
              <a:latin typeface="+mj-lt"/>
            </a:endParaRPr>
          </a:p>
          <a:p>
            <a:pPr marL="1200150" lvl="2" indent="-285750">
              <a:buFont typeface="Wingdings" panose="05000000000000000000" pitchFamily="2" charset="2"/>
              <a:buChar char="q"/>
            </a:pPr>
            <a:r>
              <a:rPr lang="en-GB" sz="2400" b="1" dirty="0">
                <a:effectLst>
                  <a:outerShdw blurRad="38100" dist="38100" dir="2700000" algn="tl">
                    <a:srgbClr val="000000">
                      <a:alpha val="43137"/>
                    </a:srgbClr>
                  </a:outerShdw>
                </a:effectLst>
                <a:latin typeface="+mj-lt"/>
              </a:rPr>
              <a:t>The Hope and Faith  in  Christ’s resurrection and the promise of the Messiah (Malachi 3:1).</a:t>
            </a:r>
          </a:p>
          <a:p>
            <a:pPr algn="r"/>
            <a:endParaRPr lang="en-US" i="1" dirty="0"/>
          </a:p>
          <a:p>
            <a:pPr lvl="3"/>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75D8324-34D1-786C-9748-EBCDCCD97B46}"/>
              </a:ext>
            </a:extLst>
          </p:cNvPr>
          <p:cNvSpPr>
            <a:spLocks noGrp="1"/>
          </p:cNvSpPr>
          <p:nvPr>
            <p:ph type="sldNum" sz="quarter" idx="12"/>
          </p:nvPr>
        </p:nvSpPr>
        <p:spPr/>
        <p:txBody>
          <a:bodyPr/>
          <a:lstStyle/>
          <a:p>
            <a:pPr rtl="0"/>
            <a:fld id="{294A09A9-5501-47C1-A89A-A340965A2BE2}" type="slidenum">
              <a:rPr lang="it-IT" noProof="0" smtClean="0"/>
              <a:t>4</a:t>
            </a:fld>
            <a:endParaRPr lang="it-IT" noProof="0"/>
          </a:p>
        </p:txBody>
      </p:sp>
      <p:sp>
        <p:nvSpPr>
          <p:cNvPr id="8" name="CasellaDiTesto 7">
            <a:extLst>
              <a:ext uri="{FF2B5EF4-FFF2-40B4-BE49-F238E27FC236}">
                <a16:creationId xmlns:a16="http://schemas.microsoft.com/office/drawing/2014/main" id="{C9E21BB9-D138-EB09-DB5A-0612E2129DCC}"/>
              </a:ext>
            </a:extLst>
          </p:cNvPr>
          <p:cNvSpPr txBox="1"/>
          <p:nvPr/>
        </p:nvSpPr>
        <p:spPr>
          <a:xfrm>
            <a:off x="5656082" y="-103695"/>
            <a:ext cx="6535918" cy="74174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Wingdings" panose="05000000000000000000" pitchFamily="2" charset="2"/>
              <a:buChar char="§"/>
            </a:pPr>
            <a:r>
              <a:rPr lang="en-US" sz="2400" b="1" dirty="0">
                <a:solidFill>
                  <a:schemeClr val="tx1"/>
                </a:solidFill>
                <a:effectLst>
                  <a:outerShdw blurRad="38100" dist="38100" dir="2700000" algn="tl">
                    <a:srgbClr val="000000">
                      <a:alpha val="43137"/>
                    </a:srgbClr>
                  </a:outerShdw>
                </a:effectLst>
              </a:rPr>
              <a:t>Journey of hope built on pillars of faith and prayers focusing on the walls that separate and divide us, tear our lives apart, keep us locked up or locked in, keep us miserable in life-community.</a:t>
            </a:r>
          </a:p>
          <a:p>
            <a:r>
              <a:rPr lang="en-US" sz="2400" b="1" dirty="0">
                <a:solidFill>
                  <a:schemeClr val="tx1"/>
                </a:solidFill>
                <a:effectLst>
                  <a:outerShdw blurRad="38100" dist="38100" dir="2700000" algn="tl">
                    <a:srgbClr val="000000">
                      <a:alpha val="43137"/>
                    </a:srgbClr>
                  </a:outerShdw>
                </a:effectLst>
              </a:rPr>
              <a:t> </a:t>
            </a:r>
          </a:p>
          <a:p>
            <a:pPr marL="342900" indent="-342900">
              <a:buFont typeface="Wingdings" panose="05000000000000000000" pitchFamily="2" charset="2"/>
              <a:buChar char="§"/>
            </a:pPr>
            <a:r>
              <a:rPr lang="en-US" sz="2400" b="1" dirty="0">
                <a:solidFill>
                  <a:schemeClr val="tx1"/>
                </a:solidFill>
                <a:effectLst>
                  <a:outerShdw blurRad="38100" dist="38100" dir="2700000" algn="tl">
                    <a:srgbClr val="000000">
                      <a:alpha val="43137"/>
                    </a:srgbClr>
                  </a:outerShdw>
                </a:effectLst>
              </a:rPr>
              <a:t>Journey of transformation and conversion from different walls of darkness and tension, moment of reflection, shift of mindset and attitude.</a:t>
            </a:r>
          </a:p>
          <a:p>
            <a:pPr marL="342900" indent="-342900">
              <a:buFont typeface="Wingdings" panose="05000000000000000000" pitchFamily="2" charset="2"/>
              <a:buChar char="§"/>
            </a:pPr>
            <a:endParaRPr lang="en-US" sz="2400" b="1"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US" sz="2400" b="1" dirty="0">
                <a:solidFill>
                  <a:schemeClr val="tx1"/>
                </a:solidFill>
                <a:effectLst>
                  <a:outerShdw blurRad="38100" dist="38100" dir="2700000" algn="tl">
                    <a:srgbClr val="000000">
                      <a:alpha val="43137"/>
                    </a:srgbClr>
                  </a:outerShdw>
                </a:effectLst>
              </a:rPr>
              <a:t>Moment of facing our fears, uncertainties, anxiety, asking for willingness to accept the dark/tensional moments of our lives. </a:t>
            </a:r>
          </a:p>
          <a:p>
            <a:endParaRPr lang="en-US" sz="2400" b="1"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US" sz="2400" b="1" dirty="0">
                <a:solidFill>
                  <a:schemeClr val="tx1"/>
                </a:solidFill>
                <a:effectLst>
                  <a:outerShdw blurRad="38100" dist="38100" dir="2700000" algn="tl">
                    <a:srgbClr val="000000">
                      <a:alpha val="43137"/>
                    </a:srgbClr>
                  </a:outerShdw>
                </a:effectLst>
              </a:rPr>
              <a:t>Hope helps each one of us to re-awaken the memories of God’s goodness in our life’s journey</a:t>
            </a:r>
          </a:p>
          <a:p>
            <a:endParaRPr lang="en-US" sz="2400" b="1"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US" sz="2400" b="1" dirty="0">
                <a:solidFill>
                  <a:schemeClr val="tx1"/>
                </a:solidFill>
                <a:effectLst>
                  <a:outerShdw blurRad="38100" dist="38100" dir="2700000" algn="tl">
                    <a:srgbClr val="000000">
                      <a:alpha val="43137"/>
                    </a:srgbClr>
                  </a:outerShdw>
                </a:effectLst>
              </a:rPr>
              <a:t>It is time to cultivate Hope in our lives, communities, church, society and it’s a global necessity!!!!!  </a:t>
            </a:r>
            <a:endParaRPr lang="it-IT" sz="2400" b="1" dirty="0">
              <a:solidFill>
                <a:schemeClr val="tx1"/>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endParaRPr lang="it-IT" sz="2000" b="1" dirty="0">
              <a:solidFill>
                <a:schemeClr val="tx1"/>
              </a:solidFill>
              <a:effectLst>
                <a:outerShdw blurRad="38100" dist="38100" dir="2700000" algn="tl">
                  <a:srgbClr val="000000">
                    <a:alpha val="43137"/>
                  </a:srgbClr>
                </a:outerShdw>
              </a:effectLst>
            </a:endParaRPr>
          </a:p>
        </p:txBody>
      </p:sp>
      <p:sp>
        <p:nvSpPr>
          <p:cNvPr id="13" name="Freccia a destra 12">
            <a:extLst>
              <a:ext uri="{FF2B5EF4-FFF2-40B4-BE49-F238E27FC236}">
                <a16:creationId xmlns:a16="http://schemas.microsoft.com/office/drawing/2014/main" id="{39C24916-1FCE-C188-DF4B-D48BC3917F68}"/>
              </a:ext>
            </a:extLst>
          </p:cNvPr>
          <p:cNvSpPr/>
          <p:nvPr/>
        </p:nvSpPr>
        <p:spPr>
          <a:xfrm>
            <a:off x="0" y="-103695"/>
            <a:ext cx="5260157" cy="220587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4000" b="1" dirty="0">
                <a:effectLst>
                  <a:outerShdw blurRad="38100" dist="38100" dir="2700000" algn="tl">
                    <a:srgbClr val="000000">
                      <a:alpha val="43137"/>
                    </a:srgbClr>
                  </a:outerShdw>
                </a:effectLst>
              </a:rPr>
              <a:t>Breaking Walls of Tensions</a:t>
            </a:r>
            <a:endParaRPr lang="it-IT" sz="4000" b="1" dirty="0">
              <a:effectLst>
                <a:outerShdw blurRad="38100" dist="38100" dir="2700000" algn="tl">
                  <a:srgbClr val="000000">
                    <a:alpha val="43137"/>
                  </a:srgbClr>
                </a:outerShdw>
              </a:effectLst>
            </a:endParaRPr>
          </a:p>
        </p:txBody>
      </p:sp>
      <p:sp>
        <p:nvSpPr>
          <p:cNvPr id="16" name="Ovale 15">
            <a:extLst>
              <a:ext uri="{FF2B5EF4-FFF2-40B4-BE49-F238E27FC236}">
                <a16:creationId xmlns:a16="http://schemas.microsoft.com/office/drawing/2014/main" id="{212225A8-9780-6901-E102-035B891B6E27}"/>
              </a:ext>
            </a:extLst>
          </p:cNvPr>
          <p:cNvSpPr/>
          <p:nvPr/>
        </p:nvSpPr>
        <p:spPr>
          <a:xfrm>
            <a:off x="0" y="1758390"/>
            <a:ext cx="5429839" cy="308698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400" dirty="0"/>
              <a:t>Advent themes of </a:t>
            </a:r>
            <a:r>
              <a:rPr lang="en-US" sz="2400" dirty="0"/>
              <a:t>Hope, Peace, Love, and Joy lead us to the great </a:t>
            </a:r>
            <a:r>
              <a:rPr lang="en-US" sz="2400" b="1" dirty="0">
                <a:effectLst>
                  <a:outerShdw blurRad="38100" dist="38100" dir="2700000" algn="tl">
                    <a:srgbClr val="000000">
                      <a:alpha val="43137"/>
                    </a:srgbClr>
                  </a:outerShdw>
                </a:effectLst>
              </a:rPr>
              <a:t>MYSTERY OF INCARNATION</a:t>
            </a:r>
          </a:p>
          <a:p>
            <a:pPr algn="ctr"/>
            <a:r>
              <a:rPr lang="en-US" sz="2400" dirty="0"/>
              <a:t>Christ Born among Us</a:t>
            </a:r>
          </a:p>
          <a:p>
            <a:pPr algn="ctr"/>
            <a:r>
              <a:rPr lang="en-US" sz="2400" dirty="0"/>
              <a:t>Emmanuel</a:t>
            </a:r>
          </a:p>
          <a:p>
            <a:pPr algn="ctr"/>
            <a:r>
              <a:rPr lang="en-US" sz="2400" b="1" i="1" dirty="0"/>
              <a:t>Verbum </a:t>
            </a:r>
            <a:r>
              <a:rPr lang="en-US" sz="2400" b="1" i="1" dirty="0" err="1"/>
              <a:t>caro</a:t>
            </a:r>
            <a:r>
              <a:rPr lang="en-US" sz="2400" b="1" i="1" dirty="0"/>
              <a:t> factum </a:t>
            </a:r>
            <a:r>
              <a:rPr lang="en-US" sz="2400" b="1" i="1" dirty="0" err="1"/>
              <a:t>est</a:t>
            </a:r>
            <a:r>
              <a:rPr lang="en-US" sz="2000" b="1" i="1" dirty="0"/>
              <a:t>!</a:t>
            </a:r>
            <a:endParaRPr lang="it-IT" sz="2000" b="1" dirty="0"/>
          </a:p>
        </p:txBody>
      </p:sp>
      <p:sp>
        <p:nvSpPr>
          <p:cNvPr id="18" name="CasellaDiTesto 17">
            <a:extLst>
              <a:ext uri="{FF2B5EF4-FFF2-40B4-BE49-F238E27FC236}">
                <a16:creationId xmlns:a16="http://schemas.microsoft.com/office/drawing/2014/main" id="{80A0923D-B8EC-0060-77CC-A4CECEC66BAE}"/>
              </a:ext>
            </a:extLst>
          </p:cNvPr>
          <p:cNvSpPr txBox="1"/>
          <p:nvPr/>
        </p:nvSpPr>
        <p:spPr>
          <a:xfrm>
            <a:off x="-56560" y="5353557"/>
            <a:ext cx="5429840" cy="16619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i="1" dirty="0">
                <a:solidFill>
                  <a:srgbClr val="C00000"/>
                </a:solidFill>
                <a:effectLst>
                  <a:outerShdw blurRad="38100" dist="38100" dir="2700000" algn="tl">
                    <a:srgbClr val="000000">
                      <a:alpha val="43137"/>
                    </a:srgbClr>
                  </a:outerShdw>
                </a:effectLst>
              </a:rPr>
              <a:t>“</a:t>
            </a:r>
            <a:r>
              <a:rPr lang="en-GB" sz="2800" b="1" i="1" dirty="0">
                <a:solidFill>
                  <a:srgbClr val="C00000"/>
                </a:solidFill>
                <a:effectLst>
                  <a:outerShdw blurRad="38100" dist="38100" dir="2700000" algn="tl">
                    <a:srgbClr val="000000">
                      <a:alpha val="43137"/>
                    </a:srgbClr>
                  </a:outerShdw>
                </a:effectLst>
              </a:rPr>
              <a:t>Christian Hope is a gift from God that fills our lives with joy. It is very necessary and the world needs it a lot!” </a:t>
            </a:r>
            <a:r>
              <a:rPr lang="en-GB" sz="2800" b="1" dirty="0">
                <a:solidFill>
                  <a:srgbClr val="C00000"/>
                </a:solidFill>
                <a:effectLst>
                  <a:outerShdw blurRad="38100" dist="38100" dir="2700000" algn="tl">
                    <a:srgbClr val="000000">
                      <a:alpha val="43137"/>
                    </a:srgbClr>
                  </a:outerShdw>
                </a:effectLst>
              </a:rPr>
              <a:t> </a:t>
            </a:r>
            <a:r>
              <a:rPr lang="en-GB" sz="2000" b="1" dirty="0">
                <a:solidFill>
                  <a:srgbClr val="C00000"/>
                </a:solidFill>
                <a:effectLst>
                  <a:outerShdw blurRad="38100" dist="38100" dir="2700000" algn="tl">
                    <a:srgbClr val="000000">
                      <a:alpha val="43137"/>
                    </a:srgbClr>
                  </a:outerShdw>
                </a:effectLst>
              </a:rPr>
              <a:t>Pope Francis</a:t>
            </a:r>
          </a:p>
          <a:p>
            <a:r>
              <a:rPr lang="en-GB" sz="1600" b="1" dirty="0">
                <a:solidFill>
                  <a:schemeClr val="tx1"/>
                </a:solidFill>
              </a:rPr>
              <a:t> </a:t>
            </a:r>
            <a:endParaRPr lang="it-IT" sz="2000" b="1" dirty="0">
              <a:solidFill>
                <a:schemeClr val="tx1"/>
              </a:solidFill>
            </a:endParaRPr>
          </a:p>
        </p:txBody>
      </p:sp>
    </p:spTree>
    <p:extLst>
      <p:ext uri="{BB962C8B-B14F-4D97-AF65-F5344CB8AC3E}">
        <p14:creationId xmlns:p14="http://schemas.microsoft.com/office/powerpoint/2010/main" val="20272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F6856D-3516-8069-E416-279D77871F8D}"/>
              </a:ext>
            </a:extLst>
          </p:cNvPr>
          <p:cNvSpPr>
            <a:spLocks noGrp="1"/>
          </p:cNvSpPr>
          <p:nvPr>
            <p:ph idx="1"/>
          </p:nvPr>
        </p:nvSpPr>
        <p:spPr>
          <a:xfrm>
            <a:off x="65988" y="219091"/>
            <a:ext cx="11885220" cy="6419817"/>
          </a:xfrm>
        </p:spPr>
        <p:txBody>
          <a:bodyPr>
            <a:normAutofit fontScale="85000" lnSpcReduction="10000"/>
          </a:bodyPr>
          <a:lstStyle/>
          <a:p>
            <a:pPr algn="just">
              <a:lnSpc>
                <a:spcPct val="107000"/>
              </a:lnSpc>
              <a:spcAft>
                <a:spcPts val="800"/>
              </a:spcAft>
              <a:buFont typeface="Wingdings" panose="05000000000000000000" pitchFamily="2" charset="2"/>
              <a:buChar char="q"/>
            </a:pPr>
            <a:r>
              <a:rPr lang="en-GB" sz="2400" b="1" kern="100" dirty="0">
                <a:latin typeface="+mj-lt"/>
                <a:ea typeface="Calibri" panose="020F0502020204030204" pitchFamily="34" charset="0"/>
                <a:cs typeface="Times New Roman" panose="02020603050405020304" pitchFamily="18" charset="0"/>
              </a:rPr>
              <a:t>T</a:t>
            </a:r>
            <a:r>
              <a:rPr lang="en-GB" sz="2400" b="1" kern="100" dirty="0">
                <a:effectLst/>
                <a:latin typeface="+mj-lt"/>
                <a:ea typeface="Calibri" panose="020F0502020204030204" pitchFamily="34" charset="0"/>
                <a:cs typeface="Times New Roman" panose="02020603050405020304" pitchFamily="18" charset="0"/>
              </a:rPr>
              <a:t>ension in life-  due to strained relationships that weigh down one’s spirit; happenings from a negative perspective; </a:t>
            </a:r>
            <a:r>
              <a:rPr lang="en-GB" sz="2400" b="1" kern="100" dirty="0">
                <a:latin typeface="+mj-lt"/>
                <a:ea typeface="Calibri" panose="020F0502020204030204" pitchFamily="34" charset="0"/>
                <a:cs typeface="Times New Roman" panose="02020603050405020304" pitchFamily="18" charset="0"/>
              </a:rPr>
              <a:t>T</a:t>
            </a:r>
            <a:r>
              <a:rPr lang="en-GB" sz="2400" b="1" kern="100" dirty="0">
                <a:effectLst/>
                <a:latin typeface="+mj-lt"/>
                <a:ea typeface="Calibri" panose="020F0502020204030204" pitchFamily="34" charset="0"/>
                <a:cs typeface="Times New Roman" panose="02020603050405020304" pitchFamily="18" charset="0"/>
              </a:rPr>
              <a:t>rying to be all things to all people ending in disappointments. </a:t>
            </a:r>
          </a:p>
          <a:p>
            <a:pPr marL="3657600" lvl="8" indent="0" algn="just">
              <a:lnSpc>
                <a:spcPct val="107000"/>
              </a:lnSpc>
              <a:spcAft>
                <a:spcPts val="800"/>
              </a:spcAft>
              <a:buNone/>
            </a:pPr>
            <a:r>
              <a:rPr lang="en-GB" sz="2600" b="1" i="1" kern="100"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Pick up the tension, Throw off,  pause and process with grace, look to the future with Hope </a:t>
            </a:r>
            <a:endParaRPr lang="en-GB" sz="2600" b="1" kern="100"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en-GB" sz="2400" b="1" kern="100" dirty="0">
                <a:latin typeface="+mj-lt"/>
                <a:ea typeface="Calibri" panose="020F0502020204030204" pitchFamily="34" charset="0"/>
                <a:cs typeface="Times New Roman" panose="02020603050405020304" pitchFamily="18" charset="0"/>
              </a:rPr>
              <a:t>Tensions do  not just melt away during Advent- Call on the continuous presence of God in every moment of our lives. We need to learn </a:t>
            </a:r>
            <a:r>
              <a:rPr lang="en-GB" sz="2400" b="1" i="1" kern="100" dirty="0">
                <a:solidFill>
                  <a:srgbClr val="C00000"/>
                </a:solidFill>
                <a:effectLst/>
                <a:latin typeface="+mj-lt"/>
                <a:ea typeface="Calibri" panose="020F0502020204030204" pitchFamily="34" charset="0"/>
                <a:cs typeface="Times New Roman" panose="02020603050405020304" pitchFamily="18" charset="0"/>
              </a:rPr>
              <a:t>to pause and to process with grace; </a:t>
            </a:r>
            <a:r>
              <a:rPr lang="en-GB" sz="2400" b="1" kern="100" dirty="0">
                <a:effectLst/>
                <a:latin typeface="+mj-lt"/>
                <a:ea typeface="Calibri" panose="020F0502020204030204" pitchFamily="34" charset="0"/>
                <a:cs typeface="Times New Roman" panose="02020603050405020304" pitchFamily="18" charset="0"/>
              </a:rPr>
              <a:t>to </a:t>
            </a:r>
            <a:r>
              <a:rPr lang="en-GB" sz="2400" b="1" kern="100" dirty="0">
                <a:solidFill>
                  <a:srgbClr val="C00000"/>
                </a:solidFill>
                <a:effectLst/>
                <a:latin typeface="+mj-lt"/>
                <a:ea typeface="Calibri" panose="020F0502020204030204" pitchFamily="34" charset="0"/>
                <a:cs typeface="Times New Roman" panose="02020603050405020304" pitchFamily="18" charset="0"/>
              </a:rPr>
              <a:t>have patience with ourselves and others </a:t>
            </a:r>
            <a:r>
              <a:rPr lang="en-GB" sz="2400" b="1" kern="100" dirty="0">
                <a:effectLst/>
                <a:latin typeface="+mj-lt"/>
                <a:ea typeface="Calibri" panose="020F0502020204030204" pitchFamily="34" charset="0"/>
                <a:cs typeface="Times New Roman" panose="02020603050405020304" pitchFamily="18" charset="0"/>
              </a:rPr>
              <a:t>in this wide-open space of the process of waiting with hope in Christ born for our salvation.   </a:t>
            </a:r>
          </a:p>
          <a:p>
            <a:pPr algn="just">
              <a:lnSpc>
                <a:spcPct val="107000"/>
              </a:lnSpc>
              <a:spcAft>
                <a:spcPts val="800"/>
              </a:spcAft>
              <a:buFont typeface="Wingdings" panose="05000000000000000000" pitchFamily="2" charset="2"/>
              <a:buChar char="q"/>
            </a:pPr>
            <a:r>
              <a:rPr lang="en-GB" sz="2400" b="1" kern="100" dirty="0">
                <a:effectLst/>
                <a:latin typeface="+mj-lt"/>
                <a:ea typeface="Calibri" panose="020F0502020204030204" pitchFamily="34" charset="0"/>
                <a:cs typeface="Times New Roman" panose="02020603050405020304" pitchFamily="18" charset="0"/>
              </a:rPr>
              <a:t>Advent speaks of peace, patience, waiting, abiding, being open to newness, allowing and accepting growth, a spirit of silence that is rich with meaning and depth. Be still, I am the Lord your God-Ps 46:10</a:t>
            </a:r>
          </a:p>
          <a:p>
            <a:pPr marL="0" indent="0" algn="just">
              <a:lnSpc>
                <a:spcPct val="107000"/>
              </a:lnSpc>
              <a:spcAft>
                <a:spcPts val="800"/>
              </a:spcAft>
              <a:buNone/>
            </a:pPr>
            <a:endParaRPr lang="en-GB" sz="2400" b="1" kern="100" dirty="0">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2400" b="1" kern="100" dirty="0">
                <a:latin typeface="+mj-lt"/>
                <a:ea typeface="Calibri" panose="020F0502020204030204" pitchFamily="34" charset="0"/>
                <a:cs typeface="Times New Roman" panose="02020603050405020304" pitchFamily="18" charset="0"/>
              </a:rPr>
              <a:t>		</a:t>
            </a:r>
            <a:r>
              <a:rPr lang="en-GB" sz="2000" b="1" kern="100" dirty="0">
                <a:latin typeface="+mj-lt"/>
                <a:ea typeface="Calibri" panose="020F0502020204030204" pitchFamily="34" charset="0"/>
                <a:cs typeface="Times New Roman" panose="02020603050405020304" pitchFamily="18" charset="0"/>
              </a:rPr>
              <a:t>		</a:t>
            </a:r>
            <a:r>
              <a:rPr lang="en-GB" sz="3000" b="1" kern="100" dirty="0">
                <a:solidFill>
                  <a:srgbClr val="C00000"/>
                </a:solidFill>
                <a:latin typeface="+mj-lt"/>
                <a:ea typeface="Calibri" panose="020F0502020204030204" pitchFamily="34" charset="0"/>
                <a:cs typeface="Times New Roman" panose="02020603050405020304" pitchFamily="18" charset="0"/>
              </a:rPr>
              <a:t>Let’s question our Hope!</a:t>
            </a:r>
            <a:endParaRPr lang="en-GB" sz="3000" b="1" kern="100" dirty="0">
              <a:solidFill>
                <a:srgbClr val="C00000"/>
              </a:solidFill>
              <a:effectLst/>
              <a:latin typeface="+mj-lt"/>
              <a:ea typeface="Calibri" panose="020F0502020204030204" pitchFamily="34" charset="0"/>
              <a:cs typeface="Times New Roman" panose="02020603050405020304" pitchFamily="18" charset="0"/>
            </a:endParaRPr>
          </a:p>
          <a:p>
            <a:pPr marL="457200" indent="-457200" algn="just">
              <a:lnSpc>
                <a:spcPct val="110000"/>
              </a:lnSpc>
              <a:spcAft>
                <a:spcPts val="800"/>
              </a:spcAft>
              <a:buAutoNum type="arabicPeriod"/>
            </a:pPr>
            <a:r>
              <a:rPr lang="en-GB" sz="2200" b="1" kern="100" dirty="0">
                <a:solidFill>
                  <a:srgbClr val="00206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Is your hope centered in the person of Christ or something else?  </a:t>
            </a:r>
          </a:p>
          <a:p>
            <a:pPr marL="457200" indent="-457200" algn="just">
              <a:lnSpc>
                <a:spcPct val="110000"/>
              </a:lnSpc>
              <a:spcAft>
                <a:spcPts val="800"/>
              </a:spcAft>
              <a:buAutoNum type="arabicPeriod"/>
            </a:pPr>
            <a:r>
              <a:rPr lang="en-GB" sz="2200" b="1" kern="100" dirty="0">
                <a:solidFill>
                  <a:srgbClr val="00206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Are you ready to “throw off the tensions from your life” in order to embrace the Door of Hope and Prince Peace? Does the Theme of Opening the Door of Hope resonate with you considering the present need</a:t>
            </a:r>
            <a:r>
              <a:rPr lang="en-GB" sz="2600" b="1" kern="100" dirty="0">
                <a:solidFill>
                  <a:srgbClr val="00206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of inclusion and celebration of difference in the multi-faith, multi-cultural society of today? </a:t>
            </a:r>
            <a:endParaRPr lang="it-IT" sz="2600" b="1" kern="100" dirty="0">
              <a:solidFill>
                <a:srgbClr val="00206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en-GB" sz="2400" b="1"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it-IT" sz="2400" kern="100" dirty="0">
              <a:effectLst/>
              <a:latin typeface="+mn-lt"/>
              <a:ea typeface="Calibri" panose="020F0502020204030204" pitchFamily="34" charset="0"/>
              <a:cs typeface="Times New Roman" panose="02020603050405020304" pitchFamily="18" charset="0"/>
            </a:endParaRPr>
          </a:p>
          <a:p>
            <a:endParaRPr lang="it-IT" dirty="0"/>
          </a:p>
        </p:txBody>
      </p:sp>
      <p:sp>
        <p:nvSpPr>
          <p:cNvPr id="5" name="Segnaposto numero diapositiva 4">
            <a:extLst>
              <a:ext uri="{FF2B5EF4-FFF2-40B4-BE49-F238E27FC236}">
                <a16:creationId xmlns:a16="http://schemas.microsoft.com/office/drawing/2014/main" id="{53F8FA83-3B95-5E47-C4D1-480DA172B7CA}"/>
              </a:ext>
            </a:extLst>
          </p:cNvPr>
          <p:cNvSpPr>
            <a:spLocks noGrp="1"/>
          </p:cNvSpPr>
          <p:nvPr>
            <p:ph type="sldNum" sz="quarter" idx="11"/>
          </p:nvPr>
        </p:nvSpPr>
        <p:spPr/>
        <p:txBody>
          <a:bodyPr/>
          <a:lstStyle/>
          <a:p>
            <a:pPr rtl="0"/>
            <a:fld id="{294A09A9-5501-47C1-A89A-A340965A2BE2}" type="slidenum">
              <a:rPr lang="it-IT" noProof="0" smtClean="0"/>
              <a:pPr rtl="0"/>
              <a:t>5</a:t>
            </a:fld>
            <a:endParaRPr lang="it-IT" noProof="0"/>
          </a:p>
        </p:txBody>
      </p:sp>
    </p:spTree>
    <p:extLst>
      <p:ext uri="{BB962C8B-B14F-4D97-AF65-F5344CB8AC3E}">
        <p14:creationId xmlns:p14="http://schemas.microsoft.com/office/powerpoint/2010/main" val="67812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24E4E-15F6-E2BC-EC69-D487D822C05C}"/>
              </a:ext>
            </a:extLst>
          </p:cNvPr>
          <p:cNvSpPr>
            <a:spLocks noGrp="1"/>
          </p:cNvSpPr>
          <p:nvPr>
            <p:ph type="title"/>
          </p:nvPr>
        </p:nvSpPr>
        <p:spPr>
          <a:xfrm>
            <a:off x="1904213" y="1825201"/>
            <a:ext cx="10287787" cy="1987791"/>
          </a:xfrm>
        </p:spPr>
        <p:style>
          <a:lnRef idx="1">
            <a:schemeClr val="accent6"/>
          </a:lnRef>
          <a:fillRef idx="2">
            <a:schemeClr val="accent6"/>
          </a:fillRef>
          <a:effectRef idx="1">
            <a:schemeClr val="accent6"/>
          </a:effectRef>
          <a:fontRef idx="minor">
            <a:schemeClr val="dk1"/>
          </a:fontRef>
        </p:style>
        <p:txBody>
          <a:bodyPr>
            <a:noAutofit/>
          </a:bodyPr>
          <a:lstStyle/>
          <a:p>
            <a:r>
              <a:rPr lang="en-GB" sz="3600" b="1" dirty="0">
                <a:solidFill>
                  <a:schemeClr val="tx1"/>
                </a:solidFill>
                <a:effectLst>
                  <a:outerShdw blurRad="38100" dist="38100" dir="2700000" algn="tl">
                    <a:srgbClr val="000000">
                      <a:alpha val="43137"/>
                    </a:srgbClr>
                  </a:outerShdw>
                </a:effectLst>
              </a:rPr>
              <a:t>Let’s share the different tensions we experience in life’s journey today? </a:t>
            </a:r>
            <a:br>
              <a:rPr lang="en-GB" sz="3600" b="1" dirty="0">
                <a:solidFill>
                  <a:schemeClr val="tx1"/>
                </a:solidFill>
                <a:effectLst>
                  <a:outerShdw blurRad="38100" dist="38100" dir="2700000" algn="tl">
                    <a:srgbClr val="000000">
                      <a:alpha val="43137"/>
                    </a:srgbClr>
                  </a:outerShdw>
                </a:effectLst>
              </a:rPr>
            </a:br>
            <a:r>
              <a:rPr lang="en-GB" sz="2400" b="1" dirty="0">
                <a:solidFill>
                  <a:schemeClr val="tx1"/>
                </a:solidFill>
                <a:effectLst>
                  <a:outerShdw blurRad="38100" dist="38100" dir="2700000" algn="tl">
                    <a:srgbClr val="000000">
                      <a:alpha val="43137"/>
                    </a:srgbClr>
                  </a:outerShdw>
                </a:effectLst>
              </a:rPr>
              <a:t>all aspects of life</a:t>
            </a:r>
            <a:br>
              <a:rPr lang="en-GB" sz="2400" b="1" dirty="0">
                <a:solidFill>
                  <a:schemeClr val="tx1"/>
                </a:solidFill>
                <a:effectLst>
                  <a:outerShdw blurRad="38100" dist="38100" dir="2700000" algn="tl">
                    <a:srgbClr val="000000">
                      <a:alpha val="43137"/>
                    </a:srgbClr>
                  </a:outerShdw>
                </a:effectLst>
              </a:rPr>
            </a:br>
            <a:r>
              <a:rPr lang="en-GB" sz="2400" b="1" dirty="0">
                <a:solidFill>
                  <a:schemeClr val="tx1"/>
                </a:solidFill>
                <a:effectLst>
                  <a:outerShdw blurRad="38100" dist="38100" dir="2700000" algn="tl">
                    <a:srgbClr val="000000">
                      <a:alpha val="43137"/>
                    </a:srgbClr>
                  </a:outerShdw>
                </a:effectLst>
              </a:rPr>
              <a:t>Personal, from the community, society, church , social relationships and connections, spiritual, cultural, political, psychological and emotional tensions.</a:t>
            </a:r>
            <a:endParaRPr lang="it-IT" sz="3600" b="1" dirty="0">
              <a:solidFill>
                <a:schemeClr val="tx1"/>
              </a:solidFill>
              <a:effectLst>
                <a:outerShdw blurRad="38100" dist="38100" dir="2700000" algn="tl">
                  <a:srgbClr val="000000">
                    <a:alpha val="43137"/>
                  </a:srgbClr>
                </a:outerShdw>
              </a:effectLst>
            </a:endParaRPr>
          </a:p>
        </p:txBody>
      </p:sp>
      <p:sp>
        <p:nvSpPr>
          <p:cNvPr id="3" name="Segnaposto testo 2">
            <a:extLst>
              <a:ext uri="{FF2B5EF4-FFF2-40B4-BE49-F238E27FC236}">
                <a16:creationId xmlns:a16="http://schemas.microsoft.com/office/drawing/2014/main" id="{111B61E6-1813-D8E3-BDBE-E02554CB188A}"/>
              </a:ext>
            </a:extLst>
          </p:cNvPr>
          <p:cNvSpPr>
            <a:spLocks noGrp="1"/>
          </p:cNvSpPr>
          <p:nvPr>
            <p:ph type="body" idx="1"/>
          </p:nvPr>
        </p:nvSpPr>
        <p:spPr>
          <a:xfrm>
            <a:off x="1" y="3847193"/>
            <a:ext cx="12192000" cy="1508458"/>
          </a:xfrm>
        </p:spPr>
        <p:style>
          <a:lnRef idx="1">
            <a:schemeClr val="accent4"/>
          </a:lnRef>
          <a:fillRef idx="2">
            <a:schemeClr val="accent4"/>
          </a:fillRef>
          <a:effectRef idx="1">
            <a:schemeClr val="accent4"/>
          </a:effectRef>
          <a:fontRef idx="minor">
            <a:schemeClr val="dk1"/>
          </a:fontRef>
        </p:style>
        <p:txBody>
          <a:bodyPr>
            <a:normAutofit fontScale="32500" lnSpcReduction="20000"/>
          </a:bodyPr>
          <a:lstStyle/>
          <a:p>
            <a:pPr marL="742950" indent="-742950" algn="l">
              <a:buFont typeface="Arial" panose="020B0604020202020204" pitchFamily="34" charset="0"/>
              <a:buAutoNum type="arabicPeriod"/>
            </a:pPr>
            <a:endParaRPr lang="en-GB" sz="3600" b="1" dirty="0">
              <a:solidFill>
                <a:schemeClr val="tx1"/>
              </a:solidFill>
              <a:latin typeface="+mj-lt"/>
            </a:endParaRPr>
          </a:p>
          <a:p>
            <a:pPr marL="742950" indent="-742950" algn="l">
              <a:buFont typeface="Arial" panose="020B0604020202020204" pitchFamily="34" charset="0"/>
              <a:buAutoNum type="arabicPeriod"/>
            </a:pPr>
            <a:r>
              <a:rPr lang="en-GB" sz="9800" b="1" dirty="0">
                <a:solidFill>
                  <a:schemeClr val="tx1"/>
                </a:solidFill>
                <a:latin typeface="+mj-lt"/>
              </a:rPr>
              <a:t>How are we navigating into these tensions towards the Door of Hope with positive attitude and Hope of the Promised Messiah?</a:t>
            </a:r>
            <a:r>
              <a:rPr lang="en-US" sz="9800" b="1" dirty="0">
                <a:solidFill>
                  <a:schemeClr val="tx1"/>
                </a:solidFill>
                <a:effectLst>
                  <a:outerShdw blurRad="38100" dist="38100" dir="2700000" algn="tl">
                    <a:srgbClr val="000000">
                      <a:alpha val="43137"/>
                    </a:srgbClr>
                  </a:outerShdw>
                </a:effectLst>
                <a:latin typeface="+mj-lt"/>
              </a:rPr>
              <a:t> </a:t>
            </a:r>
          </a:p>
          <a:p>
            <a:pPr marL="742950" indent="-742950" algn="l">
              <a:buFont typeface="Arial" panose="020B0604020202020204" pitchFamily="34" charset="0"/>
              <a:buAutoNum type="arabicPeriod"/>
            </a:pPr>
            <a:r>
              <a:rPr lang="en-US" sz="9800" b="1" dirty="0">
                <a:solidFill>
                  <a:schemeClr val="tx1"/>
                </a:solidFill>
                <a:effectLst>
                  <a:outerShdw blurRad="38100" dist="38100" dir="2700000" algn="tl">
                    <a:srgbClr val="000000">
                      <a:alpha val="43137"/>
                    </a:srgbClr>
                  </a:outerShdw>
                </a:effectLst>
                <a:latin typeface="+mj-lt"/>
              </a:rPr>
              <a:t>Pick one area to ‘throw off’ this Advent</a:t>
            </a:r>
          </a:p>
          <a:p>
            <a:pPr marL="742950" indent="-742950" algn="l">
              <a:buAutoNum type="arabicPeriod"/>
            </a:pPr>
            <a:endParaRPr lang="it-IT" sz="3600" b="1" dirty="0">
              <a:solidFill>
                <a:schemeClr val="tx1"/>
              </a:solidFill>
              <a:latin typeface="+mj-lt"/>
            </a:endParaRPr>
          </a:p>
        </p:txBody>
      </p:sp>
      <p:sp>
        <p:nvSpPr>
          <p:cNvPr id="5" name="Segnaposto testo 4">
            <a:extLst>
              <a:ext uri="{FF2B5EF4-FFF2-40B4-BE49-F238E27FC236}">
                <a16:creationId xmlns:a16="http://schemas.microsoft.com/office/drawing/2014/main" id="{1356F2EF-73BC-E660-7BD4-956744967302}"/>
              </a:ext>
            </a:extLst>
          </p:cNvPr>
          <p:cNvSpPr>
            <a:spLocks noGrp="1"/>
          </p:cNvSpPr>
          <p:nvPr>
            <p:ph type="body" sz="quarter" idx="10"/>
          </p:nvPr>
        </p:nvSpPr>
        <p:spPr>
          <a:xfrm>
            <a:off x="254141" y="1778349"/>
            <a:ext cx="2008292" cy="1106253"/>
          </a:xfrm>
        </p:spPr>
        <p:txBody>
          <a:bodyPr/>
          <a:lstStyle/>
          <a:p>
            <a:r>
              <a:rPr lang="en-US" sz="3200" dirty="0">
                <a:solidFill>
                  <a:schemeClr val="accent2"/>
                </a:solidFill>
                <a:effectLst>
                  <a:outerShdw blurRad="38100" dist="38100" dir="2700000" algn="tl">
                    <a:srgbClr val="000000">
                      <a:alpha val="43137"/>
                    </a:srgbClr>
                  </a:outerShdw>
                </a:effectLst>
              </a:rPr>
              <a:t>Reflection</a:t>
            </a:r>
          </a:p>
          <a:p>
            <a:r>
              <a:rPr lang="en-GB" sz="3600" dirty="0">
                <a:solidFill>
                  <a:srgbClr val="C00000"/>
                </a:solidFill>
              </a:rPr>
              <a:t>Personal/Group Sharing</a:t>
            </a:r>
          </a:p>
          <a:p>
            <a:endParaRPr lang="it-IT" sz="3600" dirty="0">
              <a:solidFill>
                <a:srgbClr val="C00000"/>
              </a:solidFill>
            </a:endParaRPr>
          </a:p>
        </p:txBody>
      </p:sp>
      <p:sp>
        <p:nvSpPr>
          <p:cNvPr id="6" name="CasellaDiTesto 5">
            <a:extLst>
              <a:ext uri="{FF2B5EF4-FFF2-40B4-BE49-F238E27FC236}">
                <a16:creationId xmlns:a16="http://schemas.microsoft.com/office/drawing/2014/main" id="{FADC8CC5-1242-C135-6058-9B0BA13031BF}"/>
              </a:ext>
            </a:extLst>
          </p:cNvPr>
          <p:cNvSpPr txBox="1"/>
          <p:nvPr/>
        </p:nvSpPr>
        <p:spPr>
          <a:xfrm>
            <a:off x="-1" y="5351247"/>
            <a:ext cx="12292553" cy="1569660"/>
          </a:xfrm>
          <a:prstGeom prst="rect">
            <a:avLst/>
          </a:prstGeom>
          <a:noFill/>
        </p:spPr>
        <p:txBody>
          <a:bodyPr wrap="square">
            <a:spAutoFit/>
          </a:bodyPr>
          <a:lstStyle/>
          <a:p>
            <a:pPr algn="ctr"/>
            <a:r>
              <a:rPr lang="en-US" sz="3200" dirty="0">
                <a:effectLst>
                  <a:outerShdw blurRad="38100" dist="38100" dir="2700000" algn="tl">
                    <a:srgbClr val="000000">
                      <a:alpha val="43137"/>
                    </a:srgbClr>
                  </a:outerShdw>
                </a:effectLst>
                <a:latin typeface="+mj-lt"/>
              </a:rPr>
              <a:t>Throw off all tensions this advent</a:t>
            </a:r>
          </a:p>
          <a:p>
            <a:pPr algn="ctr"/>
            <a:r>
              <a:rPr lang="en-US" sz="3200" dirty="0">
                <a:effectLst>
                  <a:outerShdw blurRad="38100" dist="38100" dir="2700000" algn="tl">
                    <a:srgbClr val="000000">
                      <a:alpha val="43137"/>
                    </a:srgbClr>
                  </a:outerShdw>
                </a:effectLst>
                <a:latin typeface="+mj-lt"/>
              </a:rPr>
              <a:t>Become a prophet of Hope, Love, Peace, Repentance and of the Incarnate Joy of Christmas. </a:t>
            </a:r>
          </a:p>
        </p:txBody>
      </p:sp>
    </p:spTree>
    <p:extLst>
      <p:ext uri="{BB962C8B-B14F-4D97-AF65-F5344CB8AC3E}">
        <p14:creationId xmlns:p14="http://schemas.microsoft.com/office/powerpoint/2010/main" val="223548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8439636-0EAD-7420-0A34-E19DABEBB05D}"/>
              </a:ext>
            </a:extLst>
          </p:cNvPr>
          <p:cNvSpPr>
            <a:spLocks noGrp="1"/>
          </p:cNvSpPr>
          <p:nvPr>
            <p:ph sz="half" idx="2"/>
          </p:nvPr>
        </p:nvSpPr>
        <p:spPr>
          <a:xfrm>
            <a:off x="465056" y="1838227"/>
            <a:ext cx="6180842" cy="4317475"/>
          </a:xfrm>
        </p:spPr>
        <p:txBody>
          <a:bodyPr>
            <a:normAutofit/>
          </a:bodyPr>
          <a:lstStyle/>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Fear and Insecurity </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Blame and Victim (Right is mine and blame is the other)</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I want it now attitude especially in the young generations brings tension. People want things and need them now even when some realities do not permit! Quick things with no toil! </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Competition is fierce and survival at stake which rises communal/ societal tensions-Survival attitude</a:t>
            </a:r>
          </a:p>
          <a:p>
            <a:pPr marL="285750" indent="-285750">
              <a:buFont typeface="Wingdings" panose="05000000000000000000" pitchFamily="2" charset="2"/>
              <a:buChar char="ü"/>
            </a:pPr>
            <a:endParaRPr lang="it-IT" sz="2400" b="1" dirty="0">
              <a:effectLst>
                <a:outerShdw blurRad="38100" dist="38100" dir="2700000" algn="tl">
                  <a:srgbClr val="000000">
                    <a:alpha val="43137"/>
                  </a:srgbClr>
                </a:outerShdw>
              </a:effectLst>
            </a:endParaRPr>
          </a:p>
        </p:txBody>
      </p:sp>
      <p:sp>
        <p:nvSpPr>
          <p:cNvPr id="7" name="Segnaposto piè di pagina 6">
            <a:extLst>
              <a:ext uri="{FF2B5EF4-FFF2-40B4-BE49-F238E27FC236}">
                <a16:creationId xmlns:a16="http://schemas.microsoft.com/office/drawing/2014/main" id="{FE848A41-060F-47B7-6A4E-7A3CB93AFA4E}"/>
              </a:ext>
            </a:extLst>
          </p:cNvPr>
          <p:cNvSpPr>
            <a:spLocks noGrp="1"/>
          </p:cNvSpPr>
          <p:nvPr>
            <p:ph type="ftr" sz="quarter" idx="11"/>
          </p:nvPr>
        </p:nvSpPr>
        <p:spPr/>
        <p:txBody>
          <a:bodyPr/>
          <a:lstStyle/>
          <a:p>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Breaking Walls of </a:t>
            </a:r>
            <a:r>
              <a:rPr lang="it-IT" sz="1200" b="1" dirty="0" err="1">
                <a:solidFill>
                  <a:srgbClr val="FF0000"/>
                </a:solidFill>
                <a:effectLst>
                  <a:outerShdw blurRad="38100" dist="38100" dir="2700000" algn="tl">
                    <a:srgbClr val="000000">
                      <a:alpha val="43137"/>
                    </a:srgbClr>
                  </a:outerShdw>
                </a:effectLst>
                <a:latin typeface="Agency FB" panose="020B0503020202020204" pitchFamily="34" charset="0"/>
              </a:rPr>
              <a:t>Tension</a:t>
            </a:r>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 Opening the Door Of Hope</a:t>
            </a:r>
            <a:endParaRPr lang="it-IT" sz="1200" dirty="0">
              <a:solidFill>
                <a:srgbClr val="FF0000"/>
              </a:solidFill>
              <a:latin typeface="Agency FB" panose="020B0503020202020204" pitchFamily="34" charset="0"/>
            </a:endParaRPr>
          </a:p>
        </p:txBody>
      </p:sp>
      <p:sp>
        <p:nvSpPr>
          <p:cNvPr id="8" name="Segnaposto numero diapositiva 7">
            <a:extLst>
              <a:ext uri="{FF2B5EF4-FFF2-40B4-BE49-F238E27FC236}">
                <a16:creationId xmlns:a16="http://schemas.microsoft.com/office/drawing/2014/main" id="{B7D35236-50AA-947B-0559-DA1B71A25927}"/>
              </a:ext>
            </a:extLst>
          </p:cNvPr>
          <p:cNvSpPr>
            <a:spLocks noGrp="1"/>
          </p:cNvSpPr>
          <p:nvPr>
            <p:ph type="sldNum" sz="quarter" idx="12"/>
          </p:nvPr>
        </p:nvSpPr>
        <p:spPr/>
        <p:txBody>
          <a:bodyPr/>
          <a:lstStyle/>
          <a:p>
            <a:pPr rtl="0"/>
            <a:fld id="{294A09A9-5501-47C1-A89A-A340965A2BE2}" type="slidenum">
              <a:rPr lang="it-IT" noProof="0" smtClean="0"/>
              <a:t>7</a:t>
            </a:fld>
            <a:endParaRPr lang="it-IT" noProof="0"/>
          </a:p>
        </p:txBody>
      </p:sp>
      <p:sp>
        <p:nvSpPr>
          <p:cNvPr id="10" name="Segnaposto contenuto 9">
            <a:extLst>
              <a:ext uri="{FF2B5EF4-FFF2-40B4-BE49-F238E27FC236}">
                <a16:creationId xmlns:a16="http://schemas.microsoft.com/office/drawing/2014/main" id="{F406B502-CABF-7E38-5FD8-9CBD2A1CAB0A}"/>
              </a:ext>
            </a:extLst>
          </p:cNvPr>
          <p:cNvSpPr>
            <a:spLocks noGrp="1"/>
          </p:cNvSpPr>
          <p:nvPr>
            <p:ph sz="quarter" idx="14"/>
          </p:nvPr>
        </p:nvSpPr>
        <p:spPr>
          <a:xfrm>
            <a:off x="6645898" y="1838228"/>
            <a:ext cx="5081046" cy="4232634"/>
          </a:xfrm>
        </p:spPr>
        <p:txBody>
          <a:bodyPr>
            <a:normAutofit lnSpcReduction="10000"/>
          </a:bodyPr>
          <a:lstStyle/>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Family Tensions</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Relationship tensions (conflicts and differences)</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Work related tensions</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Irrational thinking, biases and prejudices</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Mental health problems and personality disorders</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Political instabilities </a:t>
            </a:r>
          </a:p>
          <a:p>
            <a:pPr marL="285750" indent="-285750">
              <a:buFont typeface="Wingdings" panose="05000000000000000000" pitchFamily="2" charset="2"/>
              <a:buChar char="ü"/>
            </a:pPr>
            <a:r>
              <a:rPr lang="en-GB" sz="2400" b="1" dirty="0">
                <a:effectLst>
                  <a:outerShdw blurRad="38100" dist="38100" dir="2700000" algn="tl">
                    <a:srgbClr val="000000">
                      <a:alpha val="43137"/>
                    </a:srgbClr>
                  </a:outerShdw>
                </a:effectLst>
              </a:rPr>
              <a:t>Chronic stress which brings health risks</a:t>
            </a:r>
          </a:p>
          <a:p>
            <a:endParaRPr lang="it-IT" dirty="0"/>
          </a:p>
        </p:txBody>
      </p:sp>
      <p:sp>
        <p:nvSpPr>
          <p:cNvPr id="18" name="Titolo 17">
            <a:extLst>
              <a:ext uri="{FF2B5EF4-FFF2-40B4-BE49-F238E27FC236}">
                <a16:creationId xmlns:a16="http://schemas.microsoft.com/office/drawing/2014/main" id="{BD83D333-5A9F-5935-C402-CA97544D9CB5}"/>
              </a:ext>
            </a:extLst>
          </p:cNvPr>
          <p:cNvSpPr>
            <a:spLocks noGrp="1"/>
          </p:cNvSpPr>
          <p:nvPr>
            <p:ph type="title"/>
          </p:nvPr>
        </p:nvSpPr>
        <p:spPr>
          <a:xfrm>
            <a:off x="465056" y="365125"/>
            <a:ext cx="11261888" cy="1325563"/>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r>
              <a:rPr lang="en-GB" sz="6000" b="1" dirty="0">
                <a:effectLst>
                  <a:outerShdw blurRad="38100" dist="38100" dir="2700000" algn="tl">
                    <a:srgbClr val="000000">
                      <a:alpha val="43137"/>
                    </a:srgbClr>
                  </a:outerShdw>
                </a:effectLst>
              </a:rPr>
              <a:t>Breaking Walls of Tensions</a:t>
            </a:r>
            <a:endParaRPr lang="it-IT" sz="6000" dirty="0"/>
          </a:p>
        </p:txBody>
      </p:sp>
    </p:spTree>
    <p:extLst>
      <p:ext uri="{BB962C8B-B14F-4D97-AF65-F5344CB8AC3E}">
        <p14:creationId xmlns:p14="http://schemas.microsoft.com/office/powerpoint/2010/main" val="211310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0591B3-3453-52F3-B213-87AFC541E245}"/>
              </a:ext>
            </a:extLst>
          </p:cNvPr>
          <p:cNvSpPr>
            <a:spLocks noGrp="1"/>
          </p:cNvSpPr>
          <p:nvPr>
            <p:ph type="title"/>
          </p:nvPr>
        </p:nvSpPr>
        <p:spPr>
          <a:xfrm>
            <a:off x="94269" y="136525"/>
            <a:ext cx="11934333" cy="1325880"/>
          </a:xfrm>
        </p:spPr>
        <p:txBody>
          <a:bodyPr>
            <a:normAutofit/>
          </a:bodyPr>
          <a:lstStyle/>
          <a:p>
            <a:r>
              <a:rPr lang="en-GB" b="1" dirty="0"/>
              <a:t>OPEN THE DOOR OF HOPE</a:t>
            </a:r>
            <a:br>
              <a:rPr lang="en-GB" dirty="0"/>
            </a:br>
            <a:r>
              <a:rPr lang="en-GB" dirty="0"/>
              <a:t>   </a:t>
            </a:r>
            <a:r>
              <a:rPr lang="en-US" sz="4400" b="1" dirty="0">
                <a:solidFill>
                  <a:srgbClr val="FF0000"/>
                </a:solidFill>
                <a:effectLst>
                  <a:outerShdw blurRad="38100" dist="38100" dir="2700000" algn="tl">
                    <a:srgbClr val="000000">
                      <a:alpha val="43137"/>
                    </a:srgbClr>
                  </a:outerShdw>
                </a:effectLst>
                <a:latin typeface="Aptos Display" panose="020B0004020202020204" pitchFamily="34" charset="0"/>
              </a:rPr>
              <a:t>Isaiah 11: 1-10 – </a:t>
            </a:r>
            <a:r>
              <a:rPr lang="en-US" sz="4400" b="1" cap="small" dirty="0">
                <a:solidFill>
                  <a:srgbClr val="FF0000"/>
                </a:solidFill>
                <a:effectLst>
                  <a:outerShdw blurRad="38100" dist="38100" dir="2700000" algn="tl">
                    <a:srgbClr val="000000">
                      <a:alpha val="43137"/>
                    </a:srgbClr>
                  </a:outerShdw>
                </a:effectLst>
                <a:latin typeface="Aptos Display" panose="020B0004020202020204" pitchFamily="34" charset="0"/>
              </a:rPr>
              <a:t>Advent call to new life</a:t>
            </a:r>
            <a:endParaRPr lang="it-IT" cap="small" dirty="0"/>
          </a:p>
        </p:txBody>
      </p:sp>
      <p:sp>
        <p:nvSpPr>
          <p:cNvPr id="3" name="Segnaposto contenuto 2">
            <a:extLst>
              <a:ext uri="{FF2B5EF4-FFF2-40B4-BE49-F238E27FC236}">
                <a16:creationId xmlns:a16="http://schemas.microsoft.com/office/drawing/2014/main" id="{9DF9CB98-D1CB-7303-4965-02FA79186A05}"/>
              </a:ext>
            </a:extLst>
          </p:cNvPr>
          <p:cNvSpPr>
            <a:spLocks noGrp="1"/>
          </p:cNvSpPr>
          <p:nvPr>
            <p:ph idx="1"/>
          </p:nvPr>
        </p:nvSpPr>
        <p:spPr>
          <a:xfrm>
            <a:off x="94270" y="1462404"/>
            <a:ext cx="12003462" cy="4893945"/>
          </a:xfrm>
        </p:spPr>
        <p:txBody>
          <a:bodyPr>
            <a:normAutofit fontScale="92500" lnSpcReduction="20000"/>
          </a:bodyPr>
          <a:lstStyle/>
          <a:p>
            <a:pPr algn="r"/>
            <a:r>
              <a:rPr lang="en-US" dirty="0">
                <a:solidFill>
                  <a:schemeClr val="tx1"/>
                </a:solidFill>
                <a:effectLst>
                  <a:outerShdw blurRad="38100" dist="38100" dir="2700000" algn="tl">
                    <a:srgbClr val="000000">
                      <a:alpha val="43137"/>
                    </a:srgbClr>
                  </a:outerShdw>
                </a:effectLst>
                <a:latin typeface="+mj-lt"/>
              </a:rPr>
              <a:t>Isaiah 11 gives us hope that new life will spring forth from an injured stump: 			“</a:t>
            </a:r>
            <a:r>
              <a:rPr lang="en-US" b="1" dirty="0">
                <a:solidFill>
                  <a:schemeClr val="tx1"/>
                </a:solidFill>
                <a:effectLst>
                  <a:outerShdw blurRad="38100" dist="38100" dir="2700000" algn="tl">
                    <a:srgbClr val="000000">
                      <a:alpha val="43137"/>
                    </a:srgbClr>
                  </a:outerShdw>
                </a:effectLst>
                <a:latin typeface="+mj-lt"/>
              </a:rPr>
              <a:t>A shoot shall come out from the stump of Jesse, and a branch 					shall grow out of his roots.”</a:t>
            </a:r>
            <a:endParaRPr lang="en-GB" b="1" dirty="0">
              <a:solidFill>
                <a:schemeClr val="tx1"/>
              </a:solidFill>
              <a:effectLst>
                <a:outerShdw blurRad="38100" dist="38100" dir="2700000" algn="tl">
                  <a:srgbClr val="000000">
                    <a:alpha val="43137"/>
                  </a:srgbClr>
                </a:outerShdw>
              </a:effectLst>
              <a:latin typeface="+mj-lt"/>
            </a:endParaRPr>
          </a:p>
          <a:p>
            <a:r>
              <a:rPr lang="en-US" dirty="0">
                <a:solidFill>
                  <a:schemeClr val="tx1"/>
                </a:solidFill>
                <a:effectLst>
                  <a:outerShdw blurRad="38100" dist="38100" dir="2700000" algn="tl">
                    <a:srgbClr val="000000">
                      <a:alpha val="43137"/>
                    </a:srgbClr>
                  </a:outerShdw>
                </a:effectLst>
                <a:latin typeface="+mj-lt"/>
              </a:rPr>
              <a:t>The concrete expression of this new life, new beginning, new hope, new happiness invites us to </a:t>
            </a:r>
            <a:r>
              <a:rPr lang="en-GB" sz="2800" dirty="0">
                <a:solidFill>
                  <a:schemeClr val="tx1"/>
                </a:solidFill>
                <a:effectLst>
                  <a:outerShdw blurRad="38100" dist="38100" dir="2700000" algn="tl">
                    <a:srgbClr val="000000">
                      <a:alpha val="43137"/>
                    </a:srgbClr>
                  </a:outerShdw>
                </a:effectLst>
                <a:latin typeface="+mj-lt"/>
              </a:rPr>
              <a:t>open our hearts and trust the work of the Holy Spirit into our daily encounters (V.2)</a:t>
            </a:r>
          </a:p>
          <a:p>
            <a:r>
              <a:rPr lang="en-GB" sz="2800" dirty="0">
                <a:solidFill>
                  <a:schemeClr val="tx1"/>
                </a:solidFill>
                <a:effectLst>
                  <a:outerShdw blurRad="38100" dist="38100" dir="2700000" algn="tl">
                    <a:srgbClr val="000000">
                      <a:alpha val="43137"/>
                    </a:srgbClr>
                  </a:outerShdw>
                </a:effectLst>
                <a:latin typeface="+mj-lt"/>
              </a:rPr>
              <a:t>Encounter with humanity-networking- unity in diversity- accepting one another’s vulnerability. It’s a communal journey as pilgrims of hope, called to cast the net with hope for abundant harvest.</a:t>
            </a:r>
          </a:p>
          <a:p>
            <a:r>
              <a:rPr lang="en-GB" dirty="0">
                <a:solidFill>
                  <a:schemeClr val="tx1"/>
                </a:solidFill>
                <a:effectLst>
                  <a:outerShdw blurRad="38100" dist="38100" dir="2700000" algn="tl">
                    <a:srgbClr val="000000">
                      <a:alpha val="43137"/>
                    </a:srgbClr>
                  </a:outerShdw>
                </a:effectLst>
                <a:latin typeface="+mj-lt"/>
              </a:rPr>
              <a:t>Isaiah proclaims the Vision of re-ordered creation- Think of the shift of mindset and attitude and openness to newness</a:t>
            </a:r>
          </a:p>
          <a:p>
            <a:r>
              <a:rPr lang="en-US" b="1" dirty="0">
                <a:solidFill>
                  <a:schemeClr val="tx1"/>
                </a:solidFill>
                <a:effectLst>
                  <a:outerShdw blurRad="38100" dist="38100" dir="2700000" algn="tl">
                    <a:srgbClr val="000000">
                      <a:alpha val="43137"/>
                    </a:srgbClr>
                  </a:outerShdw>
                </a:effectLst>
                <a:latin typeface="+mj-lt"/>
              </a:rPr>
              <a:t>God’s new creation is our promised destiny, a place where peace, justice, and grace have the final word and its our duty in this advent to work towards this final destiny, the messianic completion of creation.</a:t>
            </a:r>
            <a:r>
              <a:rPr lang="en-US" sz="2800" b="1" dirty="0">
                <a:solidFill>
                  <a:schemeClr val="tx1"/>
                </a:solidFill>
                <a:effectLst>
                  <a:outerShdw blurRad="38100" dist="38100" dir="2700000" algn="tl">
                    <a:srgbClr val="000000">
                      <a:alpha val="43137"/>
                    </a:srgbClr>
                  </a:outerShdw>
                </a:effectLst>
              </a:rPr>
              <a:t> </a:t>
            </a:r>
          </a:p>
          <a:p>
            <a:pPr marL="1371600" lvl="3" indent="0">
              <a:buNone/>
            </a:pPr>
            <a:r>
              <a:rPr lang="en-US" sz="2200" b="1" dirty="0">
                <a:solidFill>
                  <a:schemeClr val="tx1"/>
                </a:solidFill>
                <a:effectLst>
                  <a:outerShdw blurRad="38100" dist="38100" dir="2700000" algn="tl">
                    <a:srgbClr val="000000">
                      <a:alpha val="43137"/>
                    </a:srgbClr>
                  </a:outerShdw>
                </a:effectLst>
                <a:latin typeface="+mn-lt"/>
              </a:rPr>
              <a:t>“The one who has hope lives differently” (Pope Benedict XVI)</a:t>
            </a:r>
          </a:p>
          <a:p>
            <a:endParaRPr lang="it-IT" b="1" dirty="0">
              <a:solidFill>
                <a:schemeClr val="tx1"/>
              </a:solidFill>
              <a:effectLst>
                <a:outerShdw blurRad="38100" dist="38100" dir="2700000" algn="tl">
                  <a:srgbClr val="000000">
                    <a:alpha val="43137"/>
                  </a:srgbClr>
                </a:outerShdw>
              </a:effectLst>
              <a:latin typeface="+mj-lt"/>
            </a:endParaRPr>
          </a:p>
        </p:txBody>
      </p:sp>
      <p:sp>
        <p:nvSpPr>
          <p:cNvPr id="4" name="Segnaposto piè di pagina 3">
            <a:extLst>
              <a:ext uri="{FF2B5EF4-FFF2-40B4-BE49-F238E27FC236}">
                <a16:creationId xmlns:a16="http://schemas.microsoft.com/office/drawing/2014/main" id="{B7D4DEC6-75FC-835C-6F68-78BE64B9BFAC}"/>
              </a:ext>
            </a:extLst>
          </p:cNvPr>
          <p:cNvSpPr>
            <a:spLocks noGrp="1"/>
          </p:cNvSpPr>
          <p:nvPr>
            <p:ph type="ftr" sz="quarter" idx="10"/>
          </p:nvPr>
        </p:nvSpPr>
        <p:spPr/>
        <p:txBody>
          <a:bodyPr/>
          <a:lstStyle/>
          <a:p>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Breaking Walls of </a:t>
            </a:r>
            <a:r>
              <a:rPr lang="it-IT" sz="1200" b="1" dirty="0" err="1">
                <a:solidFill>
                  <a:srgbClr val="FF0000"/>
                </a:solidFill>
                <a:effectLst>
                  <a:outerShdw blurRad="38100" dist="38100" dir="2700000" algn="tl">
                    <a:srgbClr val="000000">
                      <a:alpha val="43137"/>
                    </a:srgbClr>
                  </a:outerShdw>
                </a:effectLst>
                <a:latin typeface="Agency FB" panose="020B0503020202020204" pitchFamily="34" charset="0"/>
              </a:rPr>
              <a:t>Tension</a:t>
            </a:r>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 Opening the Door Of Hope</a:t>
            </a:r>
            <a:endParaRPr lang="it-IT" sz="1200" dirty="0">
              <a:solidFill>
                <a:srgbClr val="FF0000"/>
              </a:solidFill>
              <a:latin typeface="Agency FB" panose="020B0503020202020204" pitchFamily="34" charset="0"/>
            </a:endParaRPr>
          </a:p>
        </p:txBody>
      </p:sp>
      <p:sp>
        <p:nvSpPr>
          <p:cNvPr id="5" name="Segnaposto numero diapositiva 4">
            <a:extLst>
              <a:ext uri="{FF2B5EF4-FFF2-40B4-BE49-F238E27FC236}">
                <a16:creationId xmlns:a16="http://schemas.microsoft.com/office/drawing/2014/main" id="{521DAF77-E777-81D8-7289-0D27327B43B1}"/>
              </a:ext>
            </a:extLst>
          </p:cNvPr>
          <p:cNvSpPr>
            <a:spLocks noGrp="1"/>
          </p:cNvSpPr>
          <p:nvPr>
            <p:ph type="sldNum" sz="quarter" idx="11"/>
          </p:nvPr>
        </p:nvSpPr>
        <p:spPr/>
        <p:txBody>
          <a:bodyPr/>
          <a:lstStyle/>
          <a:p>
            <a:pPr rtl="0"/>
            <a:fld id="{294A09A9-5501-47C1-A89A-A340965A2BE2}" type="slidenum">
              <a:rPr lang="it-IT" noProof="0" smtClean="0"/>
              <a:pPr rtl="0"/>
              <a:t>8</a:t>
            </a:fld>
            <a:endParaRPr lang="it-IT" noProof="0"/>
          </a:p>
        </p:txBody>
      </p:sp>
    </p:spTree>
    <p:extLst>
      <p:ext uri="{BB962C8B-B14F-4D97-AF65-F5344CB8AC3E}">
        <p14:creationId xmlns:p14="http://schemas.microsoft.com/office/powerpoint/2010/main" val="293774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1568B4-D9BF-DDBD-33F4-0460D6494664}"/>
              </a:ext>
            </a:extLst>
          </p:cNvPr>
          <p:cNvSpPr>
            <a:spLocks noGrp="1"/>
          </p:cNvSpPr>
          <p:nvPr>
            <p:ph idx="1"/>
          </p:nvPr>
        </p:nvSpPr>
        <p:spPr>
          <a:xfrm>
            <a:off x="65988" y="1442300"/>
            <a:ext cx="12126012" cy="4821467"/>
          </a:xfrm>
        </p:spPr>
        <p:txBody>
          <a:bodyPr>
            <a:normAutofit fontScale="92500"/>
          </a:bodyPr>
          <a:lstStyle/>
          <a:p>
            <a:pPr marL="0" indent="0" algn="ctr">
              <a:buNone/>
            </a:pPr>
            <a:r>
              <a:rPr lang="en-US" b="1" dirty="0">
                <a:effectLst>
                  <a:outerShdw blurRad="38100" dist="38100" dir="2700000" algn="tl">
                    <a:srgbClr val="000000">
                      <a:alpha val="43137"/>
                    </a:srgbClr>
                  </a:outerShdw>
                </a:effectLst>
                <a:latin typeface="Gentium Basic" panose="02000503060000020004" pitchFamily="2" charset="0"/>
              </a:rPr>
              <a:t>Universal call to holiness- the kingdom of the Messiah is a kingdom of peace, righteousness; of happiness and holiness. Together in the journey to holiness</a:t>
            </a:r>
          </a:p>
          <a:p>
            <a:pPr marL="0" indent="0" algn="l">
              <a:buNone/>
            </a:pPr>
            <a:r>
              <a:rPr lang="it-IT" sz="2800" b="1" dirty="0">
                <a:solidFill>
                  <a:srgbClr val="FF0000"/>
                </a:solidFill>
                <a:effectLst>
                  <a:outerShdw blurRad="38100" dist="38100" dir="2700000" algn="tl">
                    <a:srgbClr val="000000">
                      <a:alpha val="43137"/>
                    </a:srgbClr>
                  </a:outerShdw>
                </a:effectLst>
                <a:latin typeface="Gentium Basic" panose="02000503060000020004" pitchFamily="2" charset="0"/>
              </a:rPr>
              <a:t>		When the door of Hope </a:t>
            </a:r>
            <a:r>
              <a:rPr lang="it-IT" sz="2800" b="1" dirty="0" err="1">
                <a:solidFill>
                  <a:srgbClr val="FF0000"/>
                </a:solidFill>
                <a:effectLst>
                  <a:outerShdw blurRad="38100" dist="38100" dir="2700000" algn="tl">
                    <a:srgbClr val="000000">
                      <a:alpha val="43137"/>
                    </a:srgbClr>
                  </a:outerShdw>
                </a:effectLst>
                <a:latin typeface="Gentium Basic" panose="02000503060000020004" pitchFamily="2" charset="0"/>
              </a:rPr>
              <a:t>opens</a:t>
            </a:r>
            <a:endParaRPr lang="it-IT" sz="2800" b="1" dirty="0">
              <a:solidFill>
                <a:srgbClr val="FF0000"/>
              </a:solidFill>
              <a:effectLst>
                <a:outerShdw blurRad="38100" dist="38100" dir="2700000" algn="tl">
                  <a:srgbClr val="000000">
                    <a:alpha val="43137"/>
                  </a:srgbClr>
                </a:outerShdw>
              </a:effectLst>
              <a:latin typeface="Gentium Basic" panose="02000503060000020004" pitchFamily="2" charset="0"/>
            </a:endParaRPr>
          </a:p>
          <a:p>
            <a:pPr marL="342900" indent="-342900" algn="l">
              <a:buFont typeface="Wingdings" panose="05000000000000000000" pitchFamily="2" charset="2"/>
              <a:buChar char="§"/>
            </a:pPr>
            <a:r>
              <a:rPr lang="it-IT" sz="2800" b="1" dirty="0" err="1">
                <a:effectLst>
                  <a:outerShdw blurRad="38100" dist="38100" dir="2700000" algn="tl">
                    <a:srgbClr val="000000">
                      <a:alpha val="43137"/>
                    </a:srgbClr>
                  </a:outerShdw>
                </a:effectLst>
                <a:latin typeface="Gentium Basic" panose="02000503060000020004" pitchFamily="2" charset="0"/>
              </a:rPr>
              <a:t>Tensions</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conflicts</a:t>
            </a:r>
            <a:r>
              <a:rPr lang="it-IT" sz="2800" b="1" dirty="0">
                <a:effectLst>
                  <a:outerShdw blurRad="38100" dist="38100" dir="2700000" algn="tl">
                    <a:srgbClr val="000000">
                      <a:alpha val="43137"/>
                    </a:srgbClr>
                  </a:outerShdw>
                </a:effectLst>
                <a:latin typeface="Gentium Basic" panose="02000503060000020004" pitchFamily="2" charset="0"/>
              </a:rPr>
              <a:t>, wars, </a:t>
            </a:r>
            <a:r>
              <a:rPr lang="it-IT" sz="2800" b="1" dirty="0" err="1">
                <a:effectLst>
                  <a:outerShdw blurRad="38100" dist="38100" dir="2700000" algn="tl">
                    <a:srgbClr val="000000">
                      <a:alpha val="43137"/>
                    </a:srgbClr>
                  </a:outerShdw>
                </a:effectLst>
                <a:latin typeface="Gentium Basic" panose="02000503060000020004" pitchFamily="2" charset="0"/>
              </a:rPr>
              <a:t>insecurities</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violence</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corruption</a:t>
            </a:r>
            <a:r>
              <a:rPr lang="it-IT" sz="2800" b="1" dirty="0">
                <a:effectLst>
                  <a:outerShdw blurRad="38100" dist="38100" dir="2700000" algn="tl">
                    <a:srgbClr val="000000">
                      <a:alpha val="43137"/>
                    </a:srgbClr>
                  </a:outerShdw>
                </a:effectLst>
                <a:latin typeface="Gentium Basic" panose="02000503060000020004" pitchFamily="2" charset="0"/>
              </a:rPr>
              <a:t> and </a:t>
            </a:r>
            <a:r>
              <a:rPr lang="it-IT" sz="2800" b="1" dirty="0" err="1">
                <a:effectLst>
                  <a:outerShdw blurRad="38100" dist="38100" dir="2700000" algn="tl">
                    <a:srgbClr val="000000">
                      <a:alpha val="43137"/>
                    </a:srgbClr>
                  </a:outerShdw>
                </a:effectLst>
                <a:latin typeface="Gentium Basic" panose="02000503060000020004" pitchFamily="2" charset="0"/>
              </a:rPr>
              <a:t>all</a:t>
            </a:r>
            <a:r>
              <a:rPr lang="it-IT" sz="2800" b="1" dirty="0">
                <a:effectLst>
                  <a:outerShdw blurRad="38100" dist="38100" dir="2700000" algn="tl">
                    <a:srgbClr val="000000">
                      <a:alpha val="43137"/>
                    </a:srgbClr>
                  </a:outerShdw>
                </a:effectLst>
                <a:latin typeface="Gentium Basic" panose="02000503060000020004" pitchFamily="2" charset="0"/>
              </a:rPr>
              <a:t> sorts of  </a:t>
            </a:r>
            <a:r>
              <a:rPr lang="it-IT" sz="2800" b="1" dirty="0" err="1">
                <a:effectLst>
                  <a:outerShdw blurRad="38100" dist="38100" dir="2700000" algn="tl">
                    <a:srgbClr val="000000">
                      <a:alpha val="43137"/>
                    </a:srgbClr>
                  </a:outerShdw>
                </a:effectLst>
                <a:latin typeface="Gentium Basic" panose="02000503060000020004" pitchFamily="2" charset="0"/>
              </a:rPr>
              <a:t>injustices</a:t>
            </a:r>
            <a:r>
              <a:rPr lang="it-IT" sz="2800" b="1" dirty="0">
                <a:effectLst>
                  <a:outerShdw blurRad="38100" dist="38100" dir="2700000" algn="tl">
                    <a:srgbClr val="000000">
                      <a:alpha val="43137"/>
                    </a:srgbClr>
                  </a:outerShdw>
                </a:effectLst>
                <a:latin typeface="Gentium Basic" panose="02000503060000020004" pitchFamily="2" charset="0"/>
              </a:rPr>
              <a:t> come to an end   </a:t>
            </a:r>
          </a:p>
          <a:p>
            <a:pPr marL="0" indent="0" algn="l">
              <a:buNone/>
            </a:pPr>
            <a:r>
              <a:rPr lang="it-IT" sz="2800" b="1" dirty="0">
                <a:solidFill>
                  <a:srgbClr val="FF0000"/>
                </a:solidFill>
                <a:effectLst>
                  <a:outerShdw blurRad="38100" dist="38100" dir="2700000" algn="tl">
                    <a:srgbClr val="000000">
                      <a:alpha val="43137"/>
                    </a:srgbClr>
                  </a:outerShdw>
                </a:effectLst>
                <a:latin typeface="Gentium Basic" panose="02000503060000020004" pitchFamily="2" charset="0"/>
              </a:rPr>
              <a:t>AND </a:t>
            </a:r>
            <a:r>
              <a:rPr lang="it-IT" sz="2800" b="1" dirty="0">
                <a:effectLst>
                  <a:outerShdw blurRad="38100" dist="38100" dir="2700000" algn="tl">
                    <a:srgbClr val="000000">
                      <a:alpha val="43137"/>
                    </a:srgbClr>
                  </a:outerShdw>
                </a:effectLst>
                <a:latin typeface="Gentium Basic" panose="02000503060000020004" pitchFamily="2" charset="0"/>
              </a:rPr>
              <a:t>    </a:t>
            </a:r>
            <a:endParaRPr lang="it-IT" sz="2000" b="1" dirty="0">
              <a:solidFill>
                <a:srgbClr val="FF0000"/>
              </a:solidFill>
              <a:effectLst>
                <a:outerShdw blurRad="38100" dist="38100" dir="2700000" algn="tl">
                  <a:srgbClr val="000000">
                    <a:alpha val="43137"/>
                  </a:srgbClr>
                </a:outerShdw>
              </a:effectLst>
              <a:latin typeface="Gentium Basic" panose="02000503060000020004" pitchFamily="2" charset="0"/>
            </a:endParaRPr>
          </a:p>
          <a:p>
            <a:pPr marL="342900" indent="-342900" algn="l">
              <a:buFont typeface="Wingdings" panose="05000000000000000000" pitchFamily="2" charset="2"/>
              <a:buChar char="§"/>
            </a:pPr>
            <a:r>
              <a:rPr lang="it-IT" sz="2800" b="1" dirty="0">
                <a:solidFill>
                  <a:schemeClr val="tx1"/>
                </a:solidFill>
                <a:effectLst>
                  <a:outerShdw blurRad="38100" dist="38100" dir="2700000" algn="tl">
                    <a:srgbClr val="000000">
                      <a:alpha val="43137"/>
                    </a:srgbClr>
                  </a:outerShdw>
                </a:effectLst>
                <a:latin typeface="Gentium Basic" panose="02000503060000020004" pitchFamily="2" charset="0"/>
              </a:rPr>
              <a:t>P</a:t>
            </a:r>
            <a:r>
              <a:rPr lang="it-IT" sz="2800" b="1" dirty="0">
                <a:effectLst>
                  <a:outerShdw blurRad="38100" dist="38100" dir="2700000" algn="tl">
                    <a:srgbClr val="000000">
                      <a:alpha val="43137"/>
                    </a:srgbClr>
                  </a:outerShdw>
                </a:effectLst>
                <a:latin typeface="Gentium Basic" panose="02000503060000020004" pitchFamily="2" charset="0"/>
              </a:rPr>
              <a:t>eace, </a:t>
            </a:r>
            <a:r>
              <a:rPr lang="it-IT" sz="2800" b="1" dirty="0" err="1">
                <a:effectLst>
                  <a:outerShdw blurRad="38100" dist="38100" dir="2700000" algn="tl">
                    <a:srgbClr val="000000">
                      <a:alpha val="43137"/>
                    </a:srgbClr>
                  </a:outerShdw>
                </a:effectLst>
                <a:latin typeface="Gentium Basic" panose="02000503060000020004" pitchFamily="2" charset="0"/>
              </a:rPr>
              <a:t>joy</a:t>
            </a:r>
            <a:r>
              <a:rPr lang="it-IT" sz="2800" b="1" dirty="0">
                <a:effectLst>
                  <a:outerShdw blurRad="38100" dist="38100" dir="2700000" algn="tl">
                    <a:srgbClr val="000000">
                      <a:alpha val="43137"/>
                    </a:srgbClr>
                  </a:outerShdw>
                </a:effectLst>
                <a:latin typeface="Gentium Basic" panose="02000503060000020004" pitchFamily="2" charset="0"/>
              </a:rPr>
              <a:t>, love, </a:t>
            </a:r>
            <a:r>
              <a:rPr lang="it-IT" sz="2800" b="1" dirty="0" err="1">
                <a:effectLst>
                  <a:outerShdw blurRad="38100" dist="38100" dir="2700000" algn="tl">
                    <a:srgbClr val="000000">
                      <a:alpha val="43137"/>
                    </a:srgbClr>
                  </a:outerShdw>
                </a:effectLst>
                <a:latin typeface="Gentium Basic" panose="02000503060000020004" pitchFamily="2" charset="0"/>
              </a:rPr>
              <a:t>harmony</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shall</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flourish</a:t>
            </a:r>
            <a:r>
              <a:rPr lang="it-IT" sz="2800" b="1" dirty="0">
                <a:effectLst>
                  <a:outerShdw blurRad="38100" dist="38100" dir="2700000" algn="tl">
                    <a:srgbClr val="000000">
                      <a:alpha val="43137"/>
                    </a:srgbClr>
                  </a:outerShdw>
                </a:effectLst>
                <a:latin typeface="Gentium Basic" panose="02000503060000020004" pitchFamily="2" charset="0"/>
              </a:rPr>
              <a:t>. </a:t>
            </a:r>
          </a:p>
          <a:p>
            <a:pPr marL="342900" indent="-342900" algn="l">
              <a:buFont typeface="Wingdings" panose="05000000000000000000" pitchFamily="2" charset="2"/>
              <a:buChar char="§"/>
            </a:pPr>
            <a:r>
              <a:rPr lang="it-IT" sz="2800" b="1" dirty="0" err="1">
                <a:effectLst>
                  <a:outerShdw blurRad="38100" dist="38100" dir="2700000" algn="tl">
                    <a:srgbClr val="000000">
                      <a:alpha val="43137"/>
                    </a:srgbClr>
                  </a:outerShdw>
                </a:effectLst>
                <a:latin typeface="Gentium Basic" panose="02000503060000020004" pitchFamily="2" charset="0"/>
              </a:rPr>
              <a:t>Communion</a:t>
            </a:r>
            <a:r>
              <a:rPr lang="it-IT" sz="2800" b="1" dirty="0">
                <a:effectLst>
                  <a:outerShdw blurRad="38100" dist="38100" dir="2700000" algn="tl">
                    <a:srgbClr val="000000">
                      <a:alpha val="43137"/>
                    </a:srgbClr>
                  </a:outerShdw>
                </a:effectLst>
                <a:latin typeface="Gentium Basic" panose="02000503060000020004" pitchFamily="2" charset="0"/>
              </a:rPr>
              <a:t> and </a:t>
            </a:r>
            <a:r>
              <a:rPr lang="it-IT" sz="2800" b="1" dirty="0" err="1">
                <a:effectLst>
                  <a:outerShdw blurRad="38100" dist="38100" dir="2700000" algn="tl">
                    <a:srgbClr val="000000">
                      <a:alpha val="43137"/>
                    </a:srgbClr>
                  </a:outerShdw>
                </a:effectLst>
                <a:latin typeface="Gentium Basic" panose="02000503060000020004" pitchFamily="2" charset="0"/>
              </a:rPr>
              <a:t>solidarity</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shall</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prevail</a:t>
            </a:r>
            <a:r>
              <a:rPr lang="it-IT" sz="2800" b="1" dirty="0">
                <a:effectLst>
                  <a:outerShdw blurRad="38100" dist="38100" dir="2700000" algn="tl">
                    <a:srgbClr val="000000">
                      <a:alpha val="43137"/>
                    </a:srgbClr>
                  </a:outerShdw>
                </a:effectLst>
                <a:latin typeface="Gentium Basic" panose="02000503060000020004" pitchFamily="2" charset="0"/>
              </a:rPr>
              <a:t>,</a:t>
            </a:r>
          </a:p>
          <a:p>
            <a:pPr marL="342900" indent="-342900" algn="l">
              <a:buFont typeface="Wingdings" panose="05000000000000000000" pitchFamily="2" charset="2"/>
              <a:buChar char="§"/>
            </a:pPr>
            <a:r>
              <a:rPr lang="it-IT" sz="2800" b="1" dirty="0" err="1">
                <a:effectLst>
                  <a:outerShdw blurRad="38100" dist="38100" dir="2700000" algn="tl">
                    <a:srgbClr val="000000">
                      <a:alpha val="43137"/>
                    </a:srgbClr>
                  </a:outerShdw>
                </a:effectLst>
                <a:latin typeface="Gentium Basic" panose="02000503060000020004" pitchFamily="2" charset="0"/>
              </a:rPr>
              <a:t>Acceptance</a:t>
            </a:r>
            <a:r>
              <a:rPr lang="it-IT" sz="2800" b="1" dirty="0">
                <a:effectLst>
                  <a:outerShdw blurRad="38100" dist="38100" dir="2700000" algn="tl">
                    <a:srgbClr val="000000">
                      <a:alpha val="43137"/>
                    </a:srgbClr>
                  </a:outerShdw>
                </a:effectLst>
                <a:latin typeface="Gentium Basic" panose="02000503060000020004" pitchFamily="2" charset="0"/>
              </a:rPr>
              <a:t> of </a:t>
            </a:r>
            <a:r>
              <a:rPr lang="it-IT" sz="2800" b="1" dirty="0" err="1">
                <a:effectLst>
                  <a:outerShdw blurRad="38100" dist="38100" dir="2700000" algn="tl">
                    <a:srgbClr val="000000">
                      <a:alpha val="43137"/>
                    </a:srgbClr>
                  </a:outerShdw>
                </a:effectLst>
                <a:latin typeface="Gentium Basic" panose="02000503060000020004" pitchFamily="2" charset="0"/>
              </a:rPr>
              <a:t>each</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one’s</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vulnerability</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appreciation</a:t>
            </a:r>
            <a:r>
              <a:rPr lang="it-IT" sz="2800" b="1" dirty="0">
                <a:effectLst>
                  <a:outerShdw blurRad="38100" dist="38100" dir="2700000" algn="tl">
                    <a:srgbClr val="000000">
                      <a:alpha val="43137"/>
                    </a:srgbClr>
                  </a:outerShdw>
                </a:effectLst>
                <a:latin typeface="Gentium Basic" panose="02000503060000020004" pitchFamily="2" charset="0"/>
              </a:rPr>
              <a:t> of </a:t>
            </a:r>
            <a:r>
              <a:rPr lang="it-IT" sz="2800" b="1" dirty="0" err="1">
                <a:effectLst>
                  <a:outerShdw blurRad="38100" dist="38100" dir="2700000" algn="tl">
                    <a:srgbClr val="000000">
                      <a:alpha val="43137"/>
                    </a:srgbClr>
                  </a:outerShdw>
                </a:effectLst>
                <a:latin typeface="Gentium Basic" panose="02000503060000020004" pitchFamily="2" charset="0"/>
              </a:rPr>
              <a:t>differences</a:t>
            </a:r>
            <a:r>
              <a:rPr lang="it-IT" sz="2800" b="1" dirty="0">
                <a:effectLst>
                  <a:outerShdw blurRad="38100" dist="38100" dir="2700000" algn="tl">
                    <a:srgbClr val="000000">
                      <a:alpha val="43137"/>
                    </a:srgbClr>
                  </a:outerShdw>
                </a:effectLst>
                <a:latin typeface="Gentium Basic" panose="02000503060000020004" pitchFamily="2" charset="0"/>
              </a:rPr>
              <a:t> /creative parts of </a:t>
            </a:r>
            <a:r>
              <a:rPr lang="it-IT" sz="2800" b="1" dirty="0" err="1">
                <a:effectLst>
                  <a:outerShdw blurRad="38100" dist="38100" dir="2700000" algn="tl">
                    <a:srgbClr val="000000">
                      <a:alpha val="43137"/>
                    </a:srgbClr>
                  </a:outerShdw>
                </a:effectLst>
                <a:latin typeface="Gentium Basic" panose="02000503060000020004" pitchFamily="2" charset="0"/>
              </a:rPr>
              <a:t>each</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other</a:t>
            </a:r>
            <a:r>
              <a:rPr lang="it-IT" sz="2800" b="1" dirty="0">
                <a:effectLst>
                  <a:outerShdw blurRad="38100" dist="38100" dir="2700000" algn="tl">
                    <a:srgbClr val="000000">
                      <a:alpha val="43137"/>
                    </a:srgbClr>
                  </a:outerShdw>
                </a:effectLst>
                <a:latin typeface="Gentium Basic" panose="02000503060000020004" pitchFamily="2" charset="0"/>
              </a:rPr>
              <a:t> in the society and community </a:t>
            </a:r>
            <a:r>
              <a:rPr lang="it-IT" sz="2800" b="1" dirty="0" err="1">
                <a:effectLst>
                  <a:outerShdw blurRad="38100" dist="38100" dir="2700000" algn="tl">
                    <a:srgbClr val="000000">
                      <a:alpha val="43137"/>
                    </a:srgbClr>
                  </a:outerShdw>
                </a:effectLst>
                <a:latin typeface="Gentium Basic" panose="02000503060000020004" pitchFamily="2" charset="0"/>
              </a:rPr>
              <a:t>will</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thrive</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into</a:t>
            </a:r>
            <a:r>
              <a:rPr lang="it-IT" sz="2800" b="1" dirty="0">
                <a:effectLst>
                  <a:outerShdw blurRad="38100" dist="38100" dir="2700000" algn="tl">
                    <a:srgbClr val="000000">
                      <a:alpha val="43137"/>
                    </a:srgbClr>
                  </a:outerShdw>
                </a:effectLst>
                <a:latin typeface="Gentium Basic" panose="02000503060000020004" pitchFamily="2" charset="0"/>
              </a:rPr>
              <a:t> </a:t>
            </a:r>
            <a:r>
              <a:rPr lang="it-IT" sz="2800" b="1" dirty="0" err="1">
                <a:effectLst>
                  <a:outerShdw blurRad="38100" dist="38100" dir="2700000" algn="tl">
                    <a:srgbClr val="000000">
                      <a:alpha val="43137"/>
                    </a:srgbClr>
                  </a:outerShdw>
                </a:effectLst>
                <a:latin typeface="Gentium Basic" panose="02000503060000020004" pitchFamily="2" charset="0"/>
              </a:rPr>
              <a:t>transformed</a:t>
            </a:r>
            <a:r>
              <a:rPr lang="it-IT" sz="2800" b="1" dirty="0">
                <a:effectLst>
                  <a:outerShdw blurRad="38100" dist="38100" dir="2700000" algn="tl">
                    <a:srgbClr val="000000">
                      <a:alpha val="43137"/>
                    </a:srgbClr>
                  </a:outerShdw>
                </a:effectLst>
                <a:latin typeface="Gentium Basic" panose="02000503060000020004" pitchFamily="2" charset="0"/>
              </a:rPr>
              <a:t> society, community, systems, and self.</a:t>
            </a:r>
          </a:p>
          <a:p>
            <a:endParaRPr lang="it-IT" dirty="0"/>
          </a:p>
        </p:txBody>
      </p:sp>
      <p:sp>
        <p:nvSpPr>
          <p:cNvPr id="4" name="Segnaposto piè di pagina 3">
            <a:extLst>
              <a:ext uri="{FF2B5EF4-FFF2-40B4-BE49-F238E27FC236}">
                <a16:creationId xmlns:a16="http://schemas.microsoft.com/office/drawing/2014/main" id="{5E631D14-342D-22A1-1F79-8F7CBF3572A1}"/>
              </a:ext>
            </a:extLst>
          </p:cNvPr>
          <p:cNvSpPr>
            <a:spLocks noGrp="1"/>
          </p:cNvSpPr>
          <p:nvPr>
            <p:ph type="ftr" sz="quarter" idx="10"/>
          </p:nvPr>
        </p:nvSpPr>
        <p:spPr/>
        <p:txBody>
          <a:bodyPr/>
          <a:lstStyle/>
          <a:p>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Breaking Walls of </a:t>
            </a:r>
            <a:r>
              <a:rPr lang="it-IT" sz="1200" b="1" dirty="0" err="1">
                <a:solidFill>
                  <a:srgbClr val="FF0000"/>
                </a:solidFill>
                <a:effectLst>
                  <a:outerShdw blurRad="38100" dist="38100" dir="2700000" algn="tl">
                    <a:srgbClr val="000000">
                      <a:alpha val="43137"/>
                    </a:srgbClr>
                  </a:outerShdw>
                </a:effectLst>
                <a:latin typeface="Agency FB" panose="020B0503020202020204" pitchFamily="34" charset="0"/>
              </a:rPr>
              <a:t>Tension</a:t>
            </a:r>
            <a:r>
              <a:rPr lang="it-IT" sz="1200" b="1" dirty="0">
                <a:solidFill>
                  <a:srgbClr val="FF0000"/>
                </a:solidFill>
                <a:effectLst>
                  <a:outerShdw blurRad="38100" dist="38100" dir="2700000" algn="tl">
                    <a:srgbClr val="000000">
                      <a:alpha val="43137"/>
                    </a:srgbClr>
                  </a:outerShdw>
                </a:effectLst>
                <a:latin typeface="Agency FB" panose="020B0503020202020204" pitchFamily="34" charset="0"/>
              </a:rPr>
              <a:t>, Opening the Door Of Hope</a:t>
            </a:r>
            <a:endParaRPr lang="it-IT" sz="1200" dirty="0">
              <a:solidFill>
                <a:srgbClr val="FF0000"/>
              </a:solidFill>
              <a:latin typeface="Agency FB" panose="020B0503020202020204" pitchFamily="34" charset="0"/>
            </a:endParaRPr>
          </a:p>
        </p:txBody>
      </p:sp>
      <p:sp>
        <p:nvSpPr>
          <p:cNvPr id="5" name="Segnaposto numero diapositiva 4">
            <a:extLst>
              <a:ext uri="{FF2B5EF4-FFF2-40B4-BE49-F238E27FC236}">
                <a16:creationId xmlns:a16="http://schemas.microsoft.com/office/drawing/2014/main" id="{3EAAC595-AB9A-1BED-E19D-6A050FC61673}"/>
              </a:ext>
            </a:extLst>
          </p:cNvPr>
          <p:cNvSpPr>
            <a:spLocks noGrp="1"/>
          </p:cNvSpPr>
          <p:nvPr>
            <p:ph type="sldNum" sz="quarter" idx="11"/>
          </p:nvPr>
        </p:nvSpPr>
        <p:spPr/>
        <p:txBody>
          <a:bodyPr/>
          <a:lstStyle/>
          <a:p>
            <a:pPr rtl="0"/>
            <a:fld id="{294A09A9-5501-47C1-A89A-A340965A2BE2}" type="slidenum">
              <a:rPr lang="it-IT" noProof="0" smtClean="0"/>
              <a:pPr rtl="0"/>
              <a:t>9</a:t>
            </a:fld>
            <a:endParaRPr lang="it-IT" noProof="0"/>
          </a:p>
        </p:txBody>
      </p:sp>
      <p:sp>
        <p:nvSpPr>
          <p:cNvPr id="6" name="CasellaDiTesto 5">
            <a:extLst>
              <a:ext uri="{FF2B5EF4-FFF2-40B4-BE49-F238E27FC236}">
                <a16:creationId xmlns:a16="http://schemas.microsoft.com/office/drawing/2014/main" id="{EFD70082-5F88-6B57-698F-720B49ED999D}"/>
              </a:ext>
            </a:extLst>
          </p:cNvPr>
          <p:cNvSpPr txBox="1"/>
          <p:nvPr/>
        </p:nvSpPr>
        <p:spPr>
          <a:xfrm>
            <a:off x="3733014" y="461914"/>
            <a:ext cx="8458986"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400" b="1" dirty="0">
                <a:solidFill>
                  <a:schemeClr val="bg1"/>
                </a:solidFill>
                <a:effectLst>
                  <a:outerShdw blurRad="38100" dist="38100" dir="2700000" algn="tl">
                    <a:srgbClr val="000000">
                      <a:alpha val="43137"/>
                    </a:srgbClr>
                  </a:outerShdw>
                </a:effectLst>
              </a:rPr>
              <a:t>“In the days of the Messiah of Israel, peace shall be multiplied in the earth. The wild and tame creatures shall agree together. …...”</a:t>
            </a:r>
            <a:endParaRPr lang="it-IT" sz="2400" b="1" dirty="0">
              <a:solidFill>
                <a:schemeClr val="bg1"/>
              </a:solidFill>
              <a:effectLst>
                <a:outerShdw blurRad="38100" dist="38100" dir="2700000" algn="tl">
                  <a:srgbClr val="000000">
                    <a:alpha val="43137"/>
                  </a:srgbClr>
                </a:outerShdw>
              </a:effectLst>
            </a:endParaRPr>
          </a:p>
        </p:txBody>
      </p:sp>
      <p:sp>
        <p:nvSpPr>
          <p:cNvPr id="7" name="CasellaDiTesto 6">
            <a:extLst>
              <a:ext uri="{FF2B5EF4-FFF2-40B4-BE49-F238E27FC236}">
                <a16:creationId xmlns:a16="http://schemas.microsoft.com/office/drawing/2014/main" id="{3F3923A2-21C2-CF84-862A-3A8091B84390}"/>
              </a:ext>
            </a:extLst>
          </p:cNvPr>
          <p:cNvSpPr txBox="1"/>
          <p:nvPr/>
        </p:nvSpPr>
        <p:spPr>
          <a:xfrm>
            <a:off x="84842" y="0"/>
            <a:ext cx="3780148" cy="1200329"/>
          </a:xfrm>
          <a:prstGeom prst="rect">
            <a:avLst/>
          </a:prstGeom>
          <a:noFill/>
        </p:spPr>
        <p:txBody>
          <a:bodyPr wrap="square">
            <a:spAutoFit/>
          </a:bodyPr>
          <a:lstStyle/>
          <a:p>
            <a:r>
              <a:rPr lang="en-US" sz="3600" b="1" dirty="0">
                <a:solidFill>
                  <a:srgbClr val="C00000"/>
                </a:solidFill>
                <a:effectLst>
                  <a:outerShdw blurRad="38100" dist="38100" dir="2700000" algn="tl">
                    <a:srgbClr val="000000">
                      <a:alpha val="43137"/>
                    </a:srgbClr>
                  </a:outerShdw>
                </a:effectLst>
              </a:rPr>
              <a:t>Proclamation of God’s Kingdom</a:t>
            </a:r>
          </a:p>
        </p:txBody>
      </p:sp>
    </p:spTree>
    <p:extLst>
      <p:ext uri="{BB962C8B-B14F-4D97-AF65-F5344CB8AC3E}">
        <p14:creationId xmlns:p14="http://schemas.microsoft.com/office/powerpoint/2010/main" val="2462418182"/>
      </p:ext>
    </p:extLst>
  </p:cSld>
  <p:clrMapOvr>
    <a:masterClrMapping/>
  </p:clrMapOvr>
</p:sld>
</file>

<file path=ppt/theme/theme1.xml><?xml version="1.0" encoding="utf-8"?>
<a:theme xmlns:a="http://schemas.openxmlformats.org/drawingml/2006/main" name="Tema di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9_TF56410444_Win32" id="{EE7940D4-0BE8-4674-BAFD-9C93CE18609A}" vid="{9FB19BFA-8F7F-4AD5-A084-31C7F78805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{5FE369B6-C3E5-4A5E-A973-A98C77575565}tf56410444_win32</Template>
  <TotalTime>1225</TotalTime>
  <Words>1792</Words>
  <Application>Microsoft Office PowerPoint</Application>
  <PresentationFormat>Widescreen</PresentationFormat>
  <Paragraphs>134</Paragraphs>
  <Slides>12</Slides>
  <Notes>6</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12</vt:i4>
      </vt:variant>
    </vt:vector>
  </HeadingPairs>
  <TitlesOfParts>
    <vt:vector size="26" baseType="lpstr">
      <vt:lpstr>Agency FB</vt:lpstr>
      <vt:lpstr>Aptos Display</vt:lpstr>
      <vt:lpstr>Arial</vt:lpstr>
      <vt:lpstr>Baskerville</vt:lpstr>
      <vt:lpstr>Baskerville Old Face</vt:lpstr>
      <vt:lpstr>Book Antiqua</vt:lpstr>
      <vt:lpstr>Calibri</vt:lpstr>
      <vt:lpstr>Gentium Basic</vt:lpstr>
      <vt:lpstr>Gill Sans Light</vt:lpstr>
      <vt:lpstr>Gill Sans Nova</vt:lpstr>
      <vt:lpstr>Gill Sans Nova Light</vt:lpstr>
      <vt:lpstr>Tempus Sans ITC</vt:lpstr>
      <vt:lpstr>Wingdings</vt:lpstr>
      <vt:lpstr>Tema di Office</vt:lpstr>
      <vt:lpstr>BREAKING WALLS OF TENSION AND OPENING  THE DOOR OF HOPE</vt:lpstr>
      <vt:lpstr>ADVENT SEASON</vt:lpstr>
      <vt:lpstr>Presentazione standard di PowerPoint</vt:lpstr>
      <vt:lpstr>Presentazione standard di PowerPoint</vt:lpstr>
      <vt:lpstr>Presentazione standard di PowerPoint</vt:lpstr>
      <vt:lpstr>Let’s share the different tensions we experience in life’s journey today?  all aspects of life Personal, from the community, society, church , social relationships and connections, spiritual, cultural, political, psychological and emotional tensions.</vt:lpstr>
      <vt:lpstr>Breaking Walls of Tensions</vt:lpstr>
      <vt:lpstr>OPEN THE DOOR OF HOPE    Isaiah 11: 1-10 – Advent call to new life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 Naluggya Justine</dc:creator>
  <cp:lastModifiedBy>Sr. Naluggya Justine</cp:lastModifiedBy>
  <cp:revision>82</cp:revision>
  <dcterms:created xsi:type="dcterms:W3CDTF">2024-09-12T11:58:12Z</dcterms:created>
  <dcterms:modified xsi:type="dcterms:W3CDTF">2024-12-08T08:21:56Z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